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8" r:id="rId4"/>
    <p:sldMasterId id="2147483699" r:id="rId5"/>
    <p:sldMasterId id="2147483700" r:id="rId6"/>
    <p:sldMasterId id="214748370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Lst>
  <p:sldSz cy="6858000" cx="12192000"/>
  <p:notesSz cx="6858000" cy="9144000"/>
  <p:embeddedFontLst>
    <p:embeddedFont>
      <p:font typeface="Garamond"/>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onovan Ja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Garamond-italic.fntdata"/><Relationship Id="rId11" Type="http://schemas.openxmlformats.org/officeDocument/2006/relationships/slide" Target="slides/slide3.xml"/><Relationship Id="rId10" Type="http://schemas.openxmlformats.org/officeDocument/2006/relationships/slide" Target="slides/slide2.xml"/><Relationship Id="rId21" Type="http://schemas.openxmlformats.org/officeDocument/2006/relationships/font" Target="fonts/Garamond-boldItalic.fntdata"/><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2.xml"/><Relationship Id="rId19" Type="http://schemas.openxmlformats.org/officeDocument/2006/relationships/font" Target="fonts/Garamond-bold.fntdata"/><Relationship Id="rId6" Type="http://schemas.openxmlformats.org/officeDocument/2006/relationships/slideMaster" Target="slideMasters/slideMaster3.xml"/><Relationship Id="rId18" Type="http://schemas.openxmlformats.org/officeDocument/2006/relationships/font" Target="fonts/Garamond-regular.fntdata"/><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22T04:07:01.824">
    <p:pos x="6000" y="0"/>
    <p:text>Having trouble finding a copyright free replacement graphic for this. Suggestions?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ppleschools.ca/files/Hygiene_SUPER_Heroes_Bulletin_Board.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76" name="Google Shape;3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e7206de20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YOU can be a SUPERHero by helping protect yourself and others. We all have a part to play in keeping this school safe and clean. Here are some tips on how to be SUPER!</a:t>
            </a:r>
            <a:endParaRPr/>
          </a:p>
        </p:txBody>
      </p:sp>
      <p:sp>
        <p:nvSpPr>
          <p:cNvPr id="386" name="Google Shape;386;ge7206de2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49fb011800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lnSpc>
                <a:spcPct val="75000"/>
              </a:lnSpc>
              <a:spcBef>
                <a:spcPts val="1300"/>
              </a:spcBef>
              <a:spcAft>
                <a:spcPts val="0"/>
              </a:spcAft>
              <a:buClr>
                <a:srgbClr val="262626"/>
              </a:buClr>
              <a:buSzPts val="1400"/>
              <a:buChar char="-"/>
            </a:pPr>
            <a:r>
              <a:rPr lang="en-US" sz="1400">
                <a:solidFill>
                  <a:srgbClr val="262626"/>
                </a:solidFill>
              </a:rPr>
              <a:t>S is for soap or sanitize your hand. Properly washing your hands is a great way to help protect yourself and others from germs. Make sure you try to get every nook and cranny of your hands when you’re washing them. Don’t forget that you should be washing your hands for at least 20 seconds! </a:t>
            </a:r>
            <a:endParaRPr sz="1400">
              <a:solidFill>
                <a:srgbClr val="262626"/>
              </a:solidFill>
            </a:endParaRPr>
          </a:p>
          <a:p>
            <a:pPr indent="0" lvl="0" marL="0" rtl="0" algn="l">
              <a:lnSpc>
                <a:spcPct val="75000"/>
              </a:lnSpc>
              <a:spcBef>
                <a:spcPts val="1300"/>
              </a:spcBef>
              <a:spcAft>
                <a:spcPts val="0"/>
              </a:spcAft>
              <a:buNone/>
            </a:pPr>
            <a:r>
              <a:rPr lang="en-US" sz="1400">
                <a:solidFill>
                  <a:srgbClr val="262626"/>
                </a:solidFill>
              </a:rPr>
              <a:t>Please choose a video that works best for your school.  The first video does not mention COVID-19, the second one does.  </a:t>
            </a:r>
            <a:endParaRPr sz="1400">
              <a:solidFill>
                <a:srgbClr val="262626"/>
              </a:solidFill>
            </a:endParaRPr>
          </a:p>
        </p:txBody>
      </p:sp>
      <p:sp>
        <p:nvSpPr>
          <p:cNvPr id="394" name="Google Shape;394;g49fb011800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932c45ad66_1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lnSpc>
                <a:spcPct val="75000"/>
              </a:lnSpc>
              <a:spcBef>
                <a:spcPts val="1300"/>
              </a:spcBef>
              <a:spcAft>
                <a:spcPts val="0"/>
              </a:spcAft>
              <a:buClr>
                <a:srgbClr val="262626"/>
              </a:buClr>
              <a:buSzPts val="1400"/>
              <a:buChar char="-"/>
            </a:pPr>
            <a:r>
              <a:rPr lang="en-US" sz="1400">
                <a:solidFill>
                  <a:srgbClr val="262626"/>
                </a:solidFill>
              </a:rPr>
              <a:t>U is for use your own items. Germs can live on surfaces like pencils, water bottles, books and erasers for a long time! If we’re trying to stop the spread of germs, let’s make sure we only use our own items whenever possible. And if we </a:t>
            </a:r>
            <a:r>
              <a:rPr lang="en-US" sz="1400">
                <a:solidFill>
                  <a:srgbClr val="262626"/>
                </a:solidFill>
              </a:rPr>
              <a:t>touch</a:t>
            </a:r>
            <a:r>
              <a:rPr lang="en-US" sz="1400">
                <a:solidFill>
                  <a:srgbClr val="262626"/>
                </a:solidFill>
              </a:rPr>
              <a:t> </a:t>
            </a:r>
            <a:r>
              <a:rPr lang="en-US" sz="1400">
                <a:solidFill>
                  <a:srgbClr val="262626"/>
                </a:solidFill>
              </a:rPr>
              <a:t>things</a:t>
            </a:r>
            <a:r>
              <a:rPr lang="en-US" sz="1400">
                <a:solidFill>
                  <a:srgbClr val="262626"/>
                </a:solidFill>
              </a:rPr>
              <a:t> that other people have touched, then remember ‘S,’ soap or sanitize your hands!</a:t>
            </a:r>
            <a:endParaRPr sz="1400">
              <a:solidFill>
                <a:srgbClr val="262626"/>
              </a:solidFill>
            </a:endParaRPr>
          </a:p>
        </p:txBody>
      </p:sp>
      <p:sp>
        <p:nvSpPr>
          <p:cNvPr id="407" name="Google Shape;407;g932c45ad66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932c45ad66_1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lnSpc>
                <a:spcPct val="75000"/>
              </a:lnSpc>
              <a:spcBef>
                <a:spcPts val="1300"/>
              </a:spcBef>
              <a:spcAft>
                <a:spcPts val="0"/>
              </a:spcAft>
              <a:buClr>
                <a:srgbClr val="262626"/>
              </a:buClr>
              <a:buSzPts val="1400"/>
              <a:buChar char="-"/>
            </a:pPr>
            <a:r>
              <a:rPr lang="en-US" sz="1400">
                <a:solidFill>
                  <a:srgbClr val="262626"/>
                </a:solidFill>
              </a:rPr>
              <a:t>P is for personal space. P</a:t>
            </a:r>
            <a:r>
              <a:rPr lang="en-US" sz="1400">
                <a:solidFill>
                  <a:srgbClr val="262626"/>
                </a:solidFill>
              </a:rPr>
              <a:t>ersonal space</a:t>
            </a:r>
            <a:r>
              <a:rPr lang="en-US" sz="1400">
                <a:solidFill>
                  <a:srgbClr val="262626"/>
                </a:solidFill>
              </a:rPr>
              <a:t> means keeping a comfortable distance between yourself and the people around you. Do your best to have enough space that if you and the people around you were to stretch your arms out, you wouldn’t be able to touch hands. It is generally nice to allow this distance between yourself and others unless they say you can come closer, so that they don’t feel like you are getting too close!</a:t>
            </a:r>
            <a:endParaRPr sz="1400">
              <a:solidFill>
                <a:srgbClr val="262626"/>
              </a:solidFill>
            </a:endParaRPr>
          </a:p>
        </p:txBody>
      </p:sp>
      <p:sp>
        <p:nvSpPr>
          <p:cNvPr id="418" name="Google Shape;418;g932c45ad66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932c45ad66_1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lnSpc>
                <a:spcPct val="75000"/>
              </a:lnSpc>
              <a:spcBef>
                <a:spcPts val="1300"/>
              </a:spcBef>
              <a:spcAft>
                <a:spcPts val="0"/>
              </a:spcAft>
              <a:buClr>
                <a:srgbClr val="262626"/>
              </a:buClr>
              <a:buSzPts val="1400"/>
              <a:buChar char="-"/>
            </a:pPr>
            <a:r>
              <a:rPr lang="en-US" sz="1400">
                <a:solidFill>
                  <a:srgbClr val="262626"/>
                </a:solidFill>
              </a:rPr>
              <a:t>E is for elbows for coughing and sneezing. When we cough or sneeze, we can spray droplets from our mouths that go into the air and can land on surfaces or other people. If we’re sick and those droplets come into contact with others, we might get them sick too! Let’s keep everyone safe by coughing and sneezing into our elbows.</a:t>
            </a:r>
            <a:endParaRPr sz="1400"/>
          </a:p>
        </p:txBody>
      </p:sp>
      <p:sp>
        <p:nvSpPr>
          <p:cNvPr id="427" name="Google Shape;427;g932c45ad66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932c45ad66_1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lnSpc>
                <a:spcPct val="75000"/>
              </a:lnSpc>
              <a:spcBef>
                <a:spcPts val="1300"/>
              </a:spcBef>
              <a:spcAft>
                <a:spcPts val="0"/>
              </a:spcAft>
              <a:buClr>
                <a:srgbClr val="262626"/>
              </a:buClr>
              <a:buSzPts val="1400"/>
              <a:buChar char="-"/>
            </a:pPr>
            <a:r>
              <a:rPr lang="en-US" sz="1400">
                <a:solidFill>
                  <a:srgbClr val="262626"/>
                </a:solidFill>
              </a:rPr>
              <a:t>R is for recognize symptoms. Our bodies have ways of letting us know that we’re sick or getting sick. Some common ways our body warns us are fever, cough, shortness of breath or difficulty breathing, runny nose, and sore throat. If you think you might be sick, let someone in your family know!</a:t>
            </a:r>
            <a:endParaRPr sz="1400"/>
          </a:p>
        </p:txBody>
      </p:sp>
      <p:sp>
        <p:nvSpPr>
          <p:cNvPr id="438" name="Google Shape;438;g932c45ad66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932c45ad66_1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Discuss COVID- 19 and viruses</a:t>
            </a:r>
            <a:endParaRPr/>
          </a:p>
          <a:p>
            <a:pPr indent="0" lvl="0" marL="0" rtl="0" algn="l">
              <a:spcBef>
                <a:spcPts val="0"/>
              </a:spcBef>
              <a:spcAft>
                <a:spcPts val="0"/>
              </a:spcAft>
              <a:buClr>
                <a:schemeClr val="dk1"/>
              </a:buClr>
              <a:buSzPts val="1100"/>
              <a:buFont typeface="Arial"/>
              <a:buNone/>
            </a:pPr>
            <a:r>
              <a:rPr lang="en-US" u="sng">
                <a:solidFill>
                  <a:schemeClr val="hlink"/>
                </a:solidFill>
                <a:hlinkClick r:id="rId2"/>
              </a:rPr>
              <a:t>http://www.appleschools.ca/files/Hygiene_SUPER_Heroes_Bulletin_Board.pdf</a:t>
            </a:r>
            <a:r>
              <a:rPr lang="en-US"/>
              <a:t>   Link for ready to use bulletin board and activity sheets</a:t>
            </a:r>
            <a:endParaRPr/>
          </a:p>
        </p:txBody>
      </p:sp>
      <p:sp>
        <p:nvSpPr>
          <p:cNvPr id="447" name="Google Shape;447;g932c45ad66_1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932c45ad66_1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Discuss COVID- 19 and viruses</a:t>
            </a:r>
            <a:endParaRPr/>
          </a:p>
          <a:p>
            <a:pPr indent="0" lvl="0" marL="0" rtl="0" algn="l">
              <a:spcBef>
                <a:spcPts val="0"/>
              </a:spcBef>
              <a:spcAft>
                <a:spcPts val="0"/>
              </a:spcAft>
              <a:buClr>
                <a:schemeClr val="dk1"/>
              </a:buClr>
              <a:buSzPts val="1100"/>
              <a:buFont typeface="Arial"/>
              <a:buNone/>
            </a:pPr>
            <a:r>
              <a:t/>
            </a:r>
            <a:endParaRPr/>
          </a:p>
        </p:txBody>
      </p:sp>
      <p:sp>
        <p:nvSpPr>
          <p:cNvPr id="455" name="Google Shape;455;g932c45ad66_1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HD-PanelTitle-GrommetsCombined.png" id="17" name="Google Shape;17;p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8" name="Google Shape;18;p2"/>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262626"/>
              </a:buClr>
              <a:buSzPts val="5400"/>
              <a:buFont typeface="Garamond"/>
              <a:buNone/>
              <a:defRPr b="0" i="0" sz="5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9" name="Google Shape;19;p2"/>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420"/>
              </a:spcBef>
              <a:spcAft>
                <a:spcPts val="0"/>
              </a:spcAft>
              <a:buClr>
                <a:schemeClr val="accent1"/>
              </a:buClr>
              <a:buSzPts val="2415"/>
              <a:buFont typeface="Arial"/>
              <a:buNone/>
              <a:defRPr b="0" i="0" sz="2100" u="none" cap="none" strike="noStrike">
                <a:solidFill>
                  <a:schemeClr val="dk1"/>
                </a:solidFill>
                <a:latin typeface="Garamond"/>
                <a:ea typeface="Garamond"/>
                <a:cs typeface="Garamond"/>
                <a:sym typeface="Garamond"/>
              </a:defRPr>
            </a:lvl1pPr>
            <a:lvl2pPr lvl="1" marR="0" rtl="0" algn="ctr">
              <a:lnSpc>
                <a:spcPct val="100000"/>
              </a:lnSpc>
              <a:spcBef>
                <a:spcPts val="600"/>
              </a:spcBef>
              <a:spcAft>
                <a:spcPts val="0"/>
              </a:spcAft>
              <a:buClr>
                <a:schemeClr val="accent1"/>
              </a:buClr>
              <a:buSzPts val="2300"/>
              <a:buFont typeface="Arial"/>
              <a:buNone/>
              <a:defRPr b="0" i="0" sz="2000" u="none" cap="none" strike="noStrike">
                <a:solidFill>
                  <a:srgbClr val="888888"/>
                </a:solidFill>
                <a:latin typeface="Garamond"/>
                <a:ea typeface="Garamond"/>
                <a:cs typeface="Garamond"/>
                <a:sym typeface="Garamond"/>
              </a:defRPr>
            </a:lvl2pPr>
            <a:lvl3pPr lvl="2" marR="0" rtl="0" algn="ctr">
              <a:lnSpc>
                <a:spcPct val="100000"/>
              </a:lnSpc>
              <a:spcBef>
                <a:spcPts val="600"/>
              </a:spcBef>
              <a:spcAft>
                <a:spcPts val="0"/>
              </a:spcAft>
              <a:buClr>
                <a:schemeClr val="accent1"/>
              </a:buClr>
              <a:buSzPts val="2070"/>
              <a:buFont typeface="Arial"/>
              <a:buNone/>
              <a:defRPr b="0" i="0" sz="1800" u="none" cap="none" strike="noStrike">
                <a:solidFill>
                  <a:srgbClr val="888888"/>
                </a:solidFill>
                <a:latin typeface="Garamond"/>
                <a:ea typeface="Garamond"/>
                <a:cs typeface="Garamond"/>
                <a:sym typeface="Garamond"/>
              </a:defRPr>
            </a:lvl3pPr>
            <a:lvl4pPr lvl="3" marR="0" rtl="0" algn="ctr">
              <a:lnSpc>
                <a:spcPct val="100000"/>
              </a:lnSpc>
              <a:spcBef>
                <a:spcPts val="600"/>
              </a:spcBef>
              <a:spcAft>
                <a:spcPts val="0"/>
              </a:spcAft>
              <a:buClr>
                <a:schemeClr val="accent1"/>
              </a:buClr>
              <a:buSzPts val="1840"/>
              <a:buFont typeface="Arial"/>
              <a:buNone/>
              <a:defRPr b="0" i="0" sz="1600" u="none" cap="none" strike="noStrike">
                <a:solidFill>
                  <a:srgbClr val="888888"/>
                </a:solidFill>
                <a:latin typeface="Garamond"/>
                <a:ea typeface="Garamond"/>
                <a:cs typeface="Garamond"/>
                <a:sym typeface="Garamond"/>
              </a:defRPr>
            </a:lvl4pPr>
            <a:lvl5pPr lvl="4" marR="0" rtl="0" algn="ctr">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5pPr>
            <a:lvl6pPr lvl="5" marR="0" rtl="0" algn="ctr">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6pPr>
            <a:lvl7pPr lvl="6" marR="0" rtl="0" algn="ctr">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7pPr>
            <a:lvl8pPr lvl="7" marR="0" rtl="0" algn="ctr">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8pPr>
            <a:lvl9pPr lvl="8" marR="0" rtl="0" algn="ctr">
              <a:lnSpc>
                <a:spcPct val="100000"/>
              </a:lnSpc>
              <a:spcBef>
                <a:spcPts val="600"/>
              </a:spcBef>
              <a:spcAft>
                <a:spcPts val="60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9pPr>
          </a:lstStyle>
          <a:p/>
        </p:txBody>
      </p:sp>
      <p:sp>
        <p:nvSpPr>
          <p:cNvPr id="20" name="Google Shape;20;p2"/>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1" name="Google Shape;21;p2"/>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2" name="Google Shape;22;p2"/>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23" name="Google Shape;23;p2"/>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1" name="Shape 81"/>
        <p:cNvGrpSpPr/>
        <p:nvPr/>
      </p:nvGrpSpPr>
      <p:grpSpPr>
        <a:xfrm>
          <a:off x="0" y="0"/>
          <a:ext cx="0" cy="0"/>
          <a:chOff x="0" y="0"/>
          <a:chExt cx="0" cy="0"/>
        </a:xfrm>
      </p:grpSpPr>
      <p:sp>
        <p:nvSpPr>
          <p:cNvPr id="82" name="Google Shape;82;p11"/>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262626"/>
              </a:buClr>
              <a:buSzPts val="2400"/>
              <a:buFont typeface="Garamond"/>
              <a:buNone/>
              <a:defRPr b="0" i="0" sz="2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83" name="Google Shape;83;p11"/>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00000"/>
              </a:lnSpc>
              <a:spcBef>
                <a:spcPts val="32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1pPr>
            <a:lvl2pPr lvl="1"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2pPr>
            <a:lvl3pPr lvl="2"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3pPr>
            <a:lvl4pPr lvl="3"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4pPr>
            <a:lvl5pPr lvl="4"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5pPr>
            <a:lvl6pPr lvl="5"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6pPr>
            <a:lvl7pPr lvl="6"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7pPr>
            <a:lvl8pPr lvl="7"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8pPr>
            <a:lvl9pPr lvl="8" marR="0" rtl="0" algn="l">
              <a:lnSpc>
                <a:spcPct val="100000"/>
              </a:lnSpc>
              <a:spcBef>
                <a:spcPts val="600"/>
              </a:spcBef>
              <a:spcAft>
                <a:spcPts val="60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9pPr>
          </a:lstStyle>
          <a:p/>
        </p:txBody>
      </p:sp>
      <p:sp>
        <p:nvSpPr>
          <p:cNvPr id="84" name="Google Shape;84;p11"/>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280"/>
              </a:spcBef>
              <a:spcAft>
                <a:spcPts val="0"/>
              </a:spcAft>
              <a:buClr>
                <a:schemeClr val="accent1"/>
              </a:buClr>
              <a:buSzPts val="1610"/>
              <a:buFont typeface="Arial"/>
              <a:buNone/>
              <a:defRPr b="0" i="0" sz="1400" u="none" cap="none" strike="noStrike">
                <a:solidFill>
                  <a:srgbClr val="262626"/>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1380"/>
              <a:buFont typeface="Arial"/>
              <a:buNone/>
              <a:defRPr b="0" i="0" sz="1200" u="none" cap="none" strike="noStrike">
                <a:solidFill>
                  <a:srgbClr val="262626"/>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1150"/>
              <a:buFont typeface="Arial"/>
              <a:buNone/>
              <a:defRPr b="0" i="0" sz="1000" u="none" cap="none" strike="noStrike">
                <a:solidFill>
                  <a:srgbClr val="262626"/>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9pPr>
          </a:lstStyle>
          <a:p/>
        </p:txBody>
      </p:sp>
      <p:sp>
        <p:nvSpPr>
          <p:cNvPr id="85" name="Google Shape;85;p1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86" name="Google Shape;86;p1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87" name="Google Shape;87;p1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8" name="Shape 88"/>
        <p:cNvGrpSpPr/>
        <p:nvPr/>
      </p:nvGrpSpPr>
      <p:grpSpPr>
        <a:xfrm>
          <a:off x="0" y="0"/>
          <a:ext cx="0" cy="0"/>
          <a:chOff x="0" y="0"/>
          <a:chExt cx="0" cy="0"/>
        </a:xfrm>
      </p:grpSpPr>
      <p:sp>
        <p:nvSpPr>
          <p:cNvPr id="89" name="Google Shape;89;p12"/>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262626"/>
              </a:buClr>
              <a:buSzPts val="3200"/>
              <a:buFont typeface="Garamond"/>
              <a:buNone/>
              <a:defRPr b="0" i="0" sz="32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90" name="Google Shape;90;p12"/>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400"/>
              </a:spcBef>
              <a:spcAft>
                <a:spcPts val="0"/>
              </a:spcAft>
              <a:buClr>
                <a:schemeClr val="accent1"/>
              </a:buClr>
              <a:buSzPts val="2300"/>
              <a:buFont typeface="Arial"/>
              <a:buNone/>
              <a:defRPr b="0" i="0" sz="20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2070"/>
              <a:buFont typeface="Arial"/>
              <a:buNone/>
              <a:defRPr b="0" i="0" sz="1800" u="none" cap="none" strike="noStrike">
                <a:solidFill>
                  <a:srgbClr val="888888"/>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1840"/>
              <a:buFont typeface="Arial"/>
              <a:buNone/>
              <a:defRPr b="0" i="0" sz="1600" u="none" cap="none" strike="noStrike">
                <a:solidFill>
                  <a:srgbClr val="888888"/>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9pPr>
          </a:lstStyle>
          <a:p/>
        </p:txBody>
      </p:sp>
      <p:sp>
        <p:nvSpPr>
          <p:cNvPr id="91" name="Google Shape;91;p1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92" name="Google Shape;92;p1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93" name="Google Shape;93;p1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94" name="Google Shape;94;p12"/>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5" name="Shape 95"/>
        <p:cNvGrpSpPr/>
        <p:nvPr/>
      </p:nvGrpSpPr>
      <p:grpSpPr>
        <a:xfrm>
          <a:off x="0" y="0"/>
          <a:ext cx="0" cy="0"/>
          <a:chOff x="0" y="0"/>
          <a:chExt cx="0" cy="0"/>
        </a:xfrm>
      </p:grpSpPr>
      <p:sp>
        <p:nvSpPr>
          <p:cNvPr id="96" name="Google Shape;96;p13"/>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97" name="Google Shape;97;p13"/>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00000"/>
              </a:lnSpc>
              <a:spcBef>
                <a:spcPts val="400"/>
              </a:spcBef>
              <a:spcAft>
                <a:spcPts val="0"/>
              </a:spcAft>
              <a:buClr>
                <a:schemeClr val="accent1"/>
              </a:buClr>
              <a:buSzPts val="2300"/>
              <a:buFont typeface="Arial"/>
              <a:buNone/>
              <a:defRPr b="0" i="0" sz="2000" u="none" cap="none" strike="noStrike">
                <a:solidFill>
                  <a:srgbClr val="262626"/>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2300"/>
              <a:buFont typeface="Arial"/>
              <a:buNone/>
              <a:defRPr b="0" i="0" sz="2000" u="none" cap="none" strike="noStrike">
                <a:solidFill>
                  <a:srgbClr val="262626"/>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2070"/>
              <a:buFont typeface="Arial"/>
              <a:buNone/>
              <a:defRPr b="0" i="0" sz="1800" u="none" cap="none" strike="noStrike">
                <a:solidFill>
                  <a:srgbClr val="262626"/>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610"/>
              <a:buFont typeface="Arial"/>
              <a:buNone/>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98" name="Google Shape;98;p13"/>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400"/>
              </a:spcBef>
              <a:spcAft>
                <a:spcPts val="0"/>
              </a:spcAft>
              <a:buClr>
                <a:schemeClr val="accent1"/>
              </a:buClr>
              <a:buSzPts val="2300"/>
              <a:buFont typeface="Arial"/>
              <a:buNone/>
              <a:defRPr b="0" i="0" sz="20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2070"/>
              <a:buFont typeface="Arial"/>
              <a:buNone/>
              <a:defRPr b="0" i="0" sz="1800" u="none" cap="none" strike="noStrike">
                <a:solidFill>
                  <a:srgbClr val="888888"/>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1840"/>
              <a:buFont typeface="Arial"/>
              <a:buNone/>
              <a:defRPr b="0" i="0" sz="1600" u="none" cap="none" strike="noStrike">
                <a:solidFill>
                  <a:srgbClr val="888888"/>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9pPr>
          </a:lstStyle>
          <a:p/>
        </p:txBody>
      </p:sp>
      <p:sp>
        <p:nvSpPr>
          <p:cNvPr id="99" name="Google Shape;99;p1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00" name="Google Shape;100;p1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01" name="Google Shape;101;p1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13"/>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03" name="Google Shape;103;p13"/>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04" name="Google Shape;104;p13"/>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4"/>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Garamond"/>
              <a:buNone/>
              <a:defRPr b="0" i="0" sz="32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07" name="Google Shape;107;p14"/>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accent1"/>
              </a:buClr>
              <a:buSzPts val="2300"/>
              <a:buFont typeface="Arial"/>
              <a:buNone/>
              <a:defRPr b="0" i="0" sz="20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2070"/>
              <a:buFont typeface="Arial"/>
              <a:buNone/>
              <a:defRPr b="0" i="0" sz="1800" u="none" cap="none" strike="noStrike">
                <a:solidFill>
                  <a:srgbClr val="888888"/>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1840"/>
              <a:buFont typeface="Arial"/>
              <a:buNone/>
              <a:defRPr b="0" i="0" sz="1600" u="none" cap="none" strike="noStrike">
                <a:solidFill>
                  <a:srgbClr val="888888"/>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9pPr>
          </a:lstStyle>
          <a:p/>
        </p:txBody>
      </p:sp>
      <p:sp>
        <p:nvSpPr>
          <p:cNvPr id="108" name="Google Shape;108;p1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09" name="Google Shape;109;p1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10" name="Google Shape;110;p1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5"/>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3" name="Google Shape;113;p15"/>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1"/>
              </a:buClr>
              <a:buSzPts val="2760"/>
              <a:buFont typeface="Arial"/>
              <a:buNone/>
              <a:defRPr b="0" i="0" sz="24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2070"/>
              <a:buFont typeface="Arial"/>
              <a:buNone/>
              <a:defRPr b="0" i="0" sz="1800" u="none" cap="none" strike="noStrike">
                <a:solidFill>
                  <a:srgbClr val="888888"/>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1840"/>
              <a:buFont typeface="Arial"/>
              <a:buNone/>
              <a:defRPr b="0" i="0" sz="1600" u="none" cap="none" strike="noStrike">
                <a:solidFill>
                  <a:srgbClr val="888888"/>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9pPr>
          </a:lstStyle>
          <a:p/>
        </p:txBody>
      </p:sp>
      <p:sp>
        <p:nvSpPr>
          <p:cNvPr id="114" name="Google Shape;114;p15"/>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chemeClr val="accent1"/>
              </a:buClr>
              <a:buSzPts val="2070"/>
              <a:buFont typeface="Arial"/>
              <a:buNone/>
              <a:defRPr b="0" i="0" sz="18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2070"/>
              <a:buFont typeface="Arial"/>
              <a:buNone/>
              <a:defRPr b="0" i="0" sz="1800" u="none" cap="none" strike="noStrike">
                <a:solidFill>
                  <a:srgbClr val="888888"/>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1840"/>
              <a:buFont typeface="Arial"/>
              <a:buNone/>
              <a:defRPr b="0" i="0" sz="1600" u="none" cap="none" strike="noStrike">
                <a:solidFill>
                  <a:srgbClr val="888888"/>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9pPr>
          </a:lstStyle>
          <a:p/>
        </p:txBody>
      </p:sp>
      <p:sp>
        <p:nvSpPr>
          <p:cNvPr id="115" name="Google Shape;115;p1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16" name="Google Shape;116;p1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17" name="Google Shape;117;p1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5"/>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19" name="Google Shape;119;p15"/>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20" name="Google Shape;120;p15"/>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1" name="Shape 121"/>
        <p:cNvGrpSpPr/>
        <p:nvPr/>
      </p:nvGrpSpPr>
      <p:grpSpPr>
        <a:xfrm>
          <a:off x="0" y="0"/>
          <a:ext cx="0" cy="0"/>
          <a:chOff x="0" y="0"/>
          <a:chExt cx="0" cy="0"/>
        </a:xfrm>
      </p:grpSpPr>
      <p:sp>
        <p:nvSpPr>
          <p:cNvPr id="122" name="Google Shape;122;p16"/>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23" name="Google Shape;123;p16"/>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chemeClr val="accent1"/>
              </a:buClr>
              <a:buSzPts val="3220"/>
              <a:buFont typeface="Arial"/>
              <a:buNone/>
              <a:defRPr b="0" i="0" sz="28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2070"/>
              <a:buFont typeface="Arial"/>
              <a:buNone/>
              <a:defRPr b="0" i="0" sz="1800" u="none" cap="none" strike="noStrike">
                <a:solidFill>
                  <a:srgbClr val="888888"/>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1840"/>
              <a:buFont typeface="Arial"/>
              <a:buNone/>
              <a:defRPr b="0" i="0" sz="1600" u="none" cap="none" strike="noStrike">
                <a:solidFill>
                  <a:srgbClr val="888888"/>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9pPr>
          </a:lstStyle>
          <a:p/>
        </p:txBody>
      </p:sp>
      <p:sp>
        <p:nvSpPr>
          <p:cNvPr id="124" name="Google Shape;124;p16"/>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chemeClr val="accent1"/>
              </a:buClr>
              <a:buSzPts val="2070"/>
              <a:buFont typeface="Arial"/>
              <a:buNone/>
              <a:defRPr b="0" i="0" sz="18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2070"/>
              <a:buFont typeface="Arial"/>
              <a:buNone/>
              <a:defRPr b="0" i="0" sz="1800" u="none" cap="none" strike="noStrike">
                <a:solidFill>
                  <a:srgbClr val="888888"/>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1840"/>
              <a:buFont typeface="Arial"/>
              <a:buNone/>
              <a:defRPr b="0" i="0" sz="1600" u="none" cap="none" strike="noStrike">
                <a:solidFill>
                  <a:srgbClr val="888888"/>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9pPr>
          </a:lstStyle>
          <a:p/>
        </p:txBody>
      </p:sp>
      <p:sp>
        <p:nvSpPr>
          <p:cNvPr id="125" name="Google Shape;125;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26" name="Google Shape;126;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27" name="Google Shape;127;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28" name="Google Shape;128;p16"/>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9" name="Shape 129"/>
        <p:cNvGrpSpPr/>
        <p:nvPr/>
      </p:nvGrpSpPr>
      <p:grpSpPr>
        <a:xfrm>
          <a:off x="0" y="0"/>
          <a:ext cx="0" cy="0"/>
          <a:chOff x="0" y="0"/>
          <a:chExt cx="0" cy="0"/>
        </a:xfrm>
      </p:grpSpPr>
      <p:sp>
        <p:nvSpPr>
          <p:cNvPr id="130" name="Google Shape;130;p1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31" name="Google Shape;131;p17"/>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2" name="Google Shape;132;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33" name="Google Shape;133;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34" name="Google Shape;134;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35" name="Google Shape;135;p1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18"/>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38" name="Google Shape;138;p18"/>
          <p:cNvSpPr txBox="1"/>
          <p:nvPr>
            <p:ph idx="1" type="body"/>
          </p:nvPr>
        </p:nvSpPr>
        <p:spPr>
          <a:xfrm rot="5400000">
            <a:off x="2565043" y="-287513"/>
            <a:ext cx="4893734" cy="7433025"/>
          </a:xfrm>
          <a:prstGeom prst="rect">
            <a:avLst/>
          </a:prstGeom>
          <a:noFill/>
          <a:ln>
            <a:noFill/>
          </a:ln>
        </p:spPr>
        <p:txBody>
          <a:bodyPr anchorCtr="0" anchor="t" bIns="45700" lIns="91425" spcFirstLastPara="1" rIns="91425" wrap="square" tIns="45700">
            <a:no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9" name="Google Shape;139;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40" name="Google Shape;140;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41" name="Google Shape;141;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42" name="Google Shape;142;p18"/>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9" name="Shape 149"/>
        <p:cNvGrpSpPr/>
        <p:nvPr/>
      </p:nvGrpSpPr>
      <p:grpSpPr>
        <a:xfrm>
          <a:off x="0" y="0"/>
          <a:ext cx="0" cy="0"/>
          <a:chOff x="0" y="0"/>
          <a:chExt cx="0" cy="0"/>
        </a:xfrm>
      </p:grpSpPr>
      <p:sp>
        <p:nvSpPr>
          <p:cNvPr id="150" name="Google Shape;150;p20"/>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1" name="Google Shape;151;p20"/>
          <p:cNvSpPr txBox="1"/>
          <p:nvPr>
            <p:ph idx="1" type="body"/>
          </p:nvPr>
        </p:nvSpPr>
        <p:spPr>
          <a:xfrm>
            <a:off x="676656" y="2011680"/>
            <a:ext cx="10753800" cy="376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152" name="Google Shape;152;p20"/>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3" name="Google Shape;153;p20"/>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4" name="Google Shape;154;p20"/>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55" name="Shape 155"/>
        <p:cNvGrpSpPr/>
        <p:nvPr/>
      </p:nvGrpSpPr>
      <p:grpSpPr>
        <a:xfrm>
          <a:off x="0" y="0"/>
          <a:ext cx="0" cy="0"/>
          <a:chOff x="0" y="0"/>
          <a:chExt cx="0" cy="0"/>
        </a:xfrm>
      </p:grpSpPr>
      <p:sp>
        <p:nvSpPr>
          <p:cNvPr id="156" name="Google Shape;156;p21"/>
          <p:cNvSpPr/>
          <p:nvPr/>
        </p:nvSpPr>
        <p:spPr>
          <a:xfrm>
            <a:off x="0" y="0"/>
            <a:ext cx="1219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1"/>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Autofit/>
          </a:bodyPr>
          <a:lstStyle>
            <a:lvl1pPr lvl="0" marR="0" rtl="0" algn="l">
              <a:lnSpc>
                <a:spcPct val="80000"/>
              </a:lnSpc>
              <a:spcBef>
                <a:spcPts val="0"/>
              </a:spcBef>
              <a:spcAft>
                <a:spcPts val="0"/>
              </a:spcAft>
              <a:buClr>
                <a:srgbClr val="FFFFFF"/>
              </a:buClr>
              <a:buSzPts val="8800"/>
              <a:buFont typeface="Calibri"/>
              <a:buNone/>
              <a:defRPr b="0" i="0" sz="8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8" name="Google Shape;158;p21"/>
          <p:cNvSpPr txBox="1"/>
          <p:nvPr>
            <p:ph idx="1" type="subTitle"/>
          </p:nvPr>
        </p:nvSpPr>
        <p:spPr>
          <a:xfrm>
            <a:off x="667512" y="4206876"/>
            <a:ext cx="9228300" cy="1645800"/>
          </a:xfrm>
          <a:prstGeom prst="rect">
            <a:avLst/>
          </a:prstGeom>
          <a:noFill/>
          <a:ln>
            <a:noFill/>
          </a:ln>
        </p:spPr>
        <p:txBody>
          <a:bodyPr anchorCtr="0" anchor="t" bIns="45700" lIns="91425" spcFirstLastPara="1" rIns="91425" wrap="square" tIns="45700">
            <a:noAutofit/>
          </a:bodyPr>
          <a:lstStyle>
            <a:lvl1pPr lvl="0" marR="0" rtl="0" algn="l">
              <a:lnSpc>
                <a:spcPct val="85000"/>
              </a:lnSpc>
              <a:spcBef>
                <a:spcPts val="13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ctr">
              <a:lnSpc>
                <a:spcPct val="85000"/>
              </a:lnSpc>
              <a:spcBef>
                <a:spcPts val="600"/>
              </a:spcBef>
              <a:spcAft>
                <a:spcPts val="0"/>
              </a:spcAft>
              <a:buClr>
                <a:srgbClr val="262626"/>
              </a:buClr>
              <a:buSzPts val="2800"/>
              <a:buFont typeface="Arial"/>
              <a:buNone/>
              <a:defRPr b="0" i="0" sz="2800" u="none" cap="none" strike="noStrike">
                <a:solidFill>
                  <a:srgbClr val="262626"/>
                </a:solidFill>
                <a:latin typeface="Calibri"/>
                <a:ea typeface="Calibri"/>
                <a:cs typeface="Calibri"/>
                <a:sym typeface="Calibri"/>
              </a:defRPr>
            </a:lvl2pPr>
            <a:lvl3pPr lvl="2" marR="0" rtl="0" algn="ctr">
              <a:lnSpc>
                <a:spcPct val="85000"/>
              </a:lnSpc>
              <a:spcBef>
                <a:spcPts val="600"/>
              </a:spcBef>
              <a:spcAft>
                <a:spcPts val="0"/>
              </a:spcAft>
              <a:buClr>
                <a:srgbClr val="262626"/>
              </a:buClr>
              <a:buSzPts val="2400"/>
              <a:buFont typeface="Arial"/>
              <a:buNone/>
              <a:defRPr b="0" i="1" sz="2400" u="none" cap="none" strike="noStrike">
                <a:solidFill>
                  <a:srgbClr val="262626"/>
                </a:solidFill>
                <a:latin typeface="Calibri"/>
                <a:ea typeface="Calibri"/>
                <a:cs typeface="Calibri"/>
                <a:sym typeface="Calibri"/>
              </a:defRPr>
            </a:lvl3pPr>
            <a:lvl4pPr lvl="3"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4pPr>
            <a:lvl5pPr lvl="4"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5pPr>
            <a:lvl6pPr lvl="5"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6pPr>
            <a:lvl7pPr lvl="6"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7pPr>
            <a:lvl8pPr lvl="7"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8pPr>
            <a:lvl9pPr lvl="8"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9pPr>
          </a:lstStyle>
          <a:p/>
        </p:txBody>
      </p:sp>
      <p:sp>
        <p:nvSpPr>
          <p:cNvPr id="159" name="Google Shape;159;p21"/>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0" name="Google Shape;160;p21"/>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1" name="Google Shape;161;p21"/>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cxnSp>
        <p:nvCxnSpPr>
          <p:cNvPr id="25" name="Google Shape;25;p3"/>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26" name="Google Shape;26;p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7" name="Google Shape;27;p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28" name="Google Shape;28;p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29" name="Google Shape;29;p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30" name="Google Shape;30;p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2" name="Shape 162"/>
        <p:cNvGrpSpPr/>
        <p:nvPr/>
      </p:nvGrpSpPr>
      <p:grpSpPr>
        <a:xfrm>
          <a:off x="0" y="0"/>
          <a:ext cx="0" cy="0"/>
          <a:chOff x="0" y="0"/>
          <a:chExt cx="0" cy="0"/>
        </a:xfrm>
      </p:grpSpPr>
      <p:sp>
        <p:nvSpPr>
          <p:cNvPr id="163" name="Google Shape;163;p22"/>
          <p:cNvSpPr txBox="1"/>
          <p:nvPr>
            <p:ph type="title"/>
          </p:nvPr>
        </p:nvSpPr>
        <p:spPr>
          <a:xfrm>
            <a:off x="603504" y="767419"/>
            <a:ext cx="10780800" cy="3355800"/>
          </a:xfrm>
          <a:prstGeom prst="rect">
            <a:avLst/>
          </a:prstGeom>
          <a:noFill/>
          <a:ln>
            <a:noFill/>
          </a:ln>
        </p:spPr>
        <p:txBody>
          <a:bodyPr anchorCtr="0" anchor="b" bIns="45700" lIns="91425" spcFirstLastPara="1" rIns="91425" wrap="square" tIns="45700">
            <a:noAutofit/>
          </a:bodyPr>
          <a:lstStyle>
            <a:lvl1pPr lvl="0" marR="0" rtl="0" algn="l">
              <a:lnSpc>
                <a:spcPct val="80000"/>
              </a:lnSpc>
              <a:spcBef>
                <a:spcPts val="0"/>
              </a:spcBef>
              <a:spcAft>
                <a:spcPts val="0"/>
              </a:spcAft>
              <a:buClr>
                <a:schemeClr val="accent1"/>
              </a:buClr>
              <a:buSzPts val="8800"/>
              <a:buFont typeface="Calibri"/>
              <a:buNone/>
              <a:defRPr b="0" i="0" sz="88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4" name="Google Shape;164;p22"/>
          <p:cNvSpPr txBox="1"/>
          <p:nvPr>
            <p:ph idx="1" type="body"/>
          </p:nvPr>
        </p:nvSpPr>
        <p:spPr>
          <a:xfrm>
            <a:off x="667512" y="4204209"/>
            <a:ext cx="9226200" cy="1645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5000"/>
              </a:lnSpc>
              <a:spcBef>
                <a:spcPts val="13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85000"/>
              </a:lnSpc>
              <a:spcBef>
                <a:spcPts val="6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85000"/>
              </a:lnSpc>
              <a:spcBef>
                <a:spcPts val="600"/>
              </a:spcBef>
              <a:spcAft>
                <a:spcPts val="0"/>
              </a:spcAft>
              <a:buClr>
                <a:srgbClr val="888888"/>
              </a:buClr>
              <a:buSzPts val="1600"/>
              <a:buFont typeface="Arial"/>
              <a:buNone/>
              <a:defRPr b="0" i="1" sz="1600" u="none" cap="none" strike="noStrike">
                <a:solidFill>
                  <a:srgbClr val="888888"/>
                </a:solidFill>
                <a:latin typeface="Calibri"/>
                <a:ea typeface="Calibri"/>
                <a:cs typeface="Calibri"/>
                <a:sym typeface="Calibri"/>
              </a:defRPr>
            </a:lvl3pPr>
            <a:lvl4pPr indent="-228600" lvl="3" marL="18288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65" name="Google Shape;165;p22"/>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6" name="Google Shape;166;p22"/>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7" name="Google Shape;167;p22"/>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8" name="Shape 168"/>
        <p:cNvGrpSpPr/>
        <p:nvPr/>
      </p:nvGrpSpPr>
      <p:grpSpPr>
        <a:xfrm>
          <a:off x="0" y="0"/>
          <a:ext cx="0" cy="0"/>
          <a:chOff x="0" y="0"/>
          <a:chExt cx="0" cy="0"/>
        </a:xfrm>
      </p:grpSpPr>
      <p:sp>
        <p:nvSpPr>
          <p:cNvPr id="169" name="Google Shape;169;p23"/>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0" name="Google Shape;170;p23"/>
          <p:cNvSpPr txBox="1"/>
          <p:nvPr>
            <p:ph idx="1" type="body"/>
          </p:nvPr>
        </p:nvSpPr>
        <p:spPr>
          <a:xfrm>
            <a:off x="676656" y="1998134"/>
            <a:ext cx="4663500" cy="3767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171" name="Google Shape;171;p23"/>
          <p:cNvSpPr txBox="1"/>
          <p:nvPr>
            <p:ph idx="2" type="body"/>
          </p:nvPr>
        </p:nvSpPr>
        <p:spPr>
          <a:xfrm>
            <a:off x="6011330" y="1998134"/>
            <a:ext cx="4663500" cy="3767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172" name="Google Shape;172;p23"/>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3" name="Google Shape;173;p23"/>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4" name="Google Shape;174;p23"/>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5" name="Shape 175"/>
        <p:cNvGrpSpPr/>
        <p:nvPr/>
      </p:nvGrpSpPr>
      <p:grpSpPr>
        <a:xfrm>
          <a:off x="0" y="0"/>
          <a:ext cx="0" cy="0"/>
          <a:chOff x="0" y="0"/>
          <a:chExt cx="0" cy="0"/>
        </a:xfrm>
      </p:grpSpPr>
      <p:sp>
        <p:nvSpPr>
          <p:cNvPr id="176" name="Google Shape;176;p24"/>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7" name="Google Shape;177;p24"/>
          <p:cNvSpPr txBox="1"/>
          <p:nvPr>
            <p:ph idx="1" type="body"/>
          </p:nvPr>
        </p:nvSpPr>
        <p:spPr>
          <a:xfrm>
            <a:off x="676656" y="2040467"/>
            <a:ext cx="4663500" cy="7233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85000"/>
              </a:lnSpc>
              <a:spcBef>
                <a:spcPts val="13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2000"/>
              <a:buFont typeface="Arial"/>
              <a:buNone/>
              <a:defRPr b="1" i="0" sz="20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800"/>
              <a:buFont typeface="Arial"/>
              <a:buNone/>
              <a:defRPr b="1" i="1" sz="18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9pPr>
          </a:lstStyle>
          <a:p/>
        </p:txBody>
      </p:sp>
      <p:sp>
        <p:nvSpPr>
          <p:cNvPr id="178" name="Google Shape;178;p24"/>
          <p:cNvSpPr txBox="1"/>
          <p:nvPr>
            <p:ph idx="2" type="body"/>
          </p:nvPr>
        </p:nvSpPr>
        <p:spPr>
          <a:xfrm>
            <a:off x="676656" y="2753084"/>
            <a:ext cx="4663500" cy="3200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179" name="Google Shape;179;p24"/>
          <p:cNvSpPr txBox="1"/>
          <p:nvPr>
            <p:ph idx="3" type="body"/>
          </p:nvPr>
        </p:nvSpPr>
        <p:spPr>
          <a:xfrm>
            <a:off x="6007608" y="2038435"/>
            <a:ext cx="4663500" cy="722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85000"/>
              </a:lnSpc>
              <a:spcBef>
                <a:spcPts val="13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2000"/>
              <a:buFont typeface="Arial"/>
              <a:buNone/>
              <a:defRPr b="1" i="0" sz="20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800"/>
              <a:buFont typeface="Arial"/>
              <a:buNone/>
              <a:defRPr b="1" i="1" sz="18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9pPr>
          </a:lstStyle>
          <a:p/>
        </p:txBody>
      </p:sp>
      <p:sp>
        <p:nvSpPr>
          <p:cNvPr id="180" name="Google Shape;180;p24"/>
          <p:cNvSpPr txBox="1"/>
          <p:nvPr>
            <p:ph idx="4" type="body"/>
          </p:nvPr>
        </p:nvSpPr>
        <p:spPr>
          <a:xfrm>
            <a:off x="6007608" y="2750990"/>
            <a:ext cx="4663500" cy="3200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181" name="Google Shape;181;p24"/>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2" name="Google Shape;182;p24"/>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3" name="Google Shape;183;p24"/>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4" name="Shape 184"/>
        <p:cNvGrpSpPr/>
        <p:nvPr/>
      </p:nvGrpSpPr>
      <p:grpSpPr>
        <a:xfrm>
          <a:off x="0" y="0"/>
          <a:ext cx="0" cy="0"/>
          <a:chOff x="0" y="0"/>
          <a:chExt cx="0" cy="0"/>
        </a:xfrm>
      </p:grpSpPr>
      <p:sp>
        <p:nvSpPr>
          <p:cNvPr id="185" name="Google Shape;185;p25"/>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6" name="Google Shape;186;p25"/>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7" name="Google Shape;187;p25"/>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8" name="Google Shape;188;p25"/>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9" name="Shape 189"/>
        <p:cNvGrpSpPr/>
        <p:nvPr/>
      </p:nvGrpSpPr>
      <p:grpSpPr>
        <a:xfrm>
          <a:off x="0" y="0"/>
          <a:ext cx="0" cy="0"/>
          <a:chOff x="0" y="0"/>
          <a:chExt cx="0" cy="0"/>
        </a:xfrm>
      </p:grpSpPr>
      <p:sp>
        <p:nvSpPr>
          <p:cNvPr id="190" name="Google Shape;190;p26"/>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1" name="Google Shape;191;p26"/>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2" name="Google Shape;192;p26"/>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3" name="Shape 193"/>
        <p:cNvGrpSpPr/>
        <p:nvPr/>
      </p:nvGrpSpPr>
      <p:grpSpPr>
        <a:xfrm>
          <a:off x="0" y="0"/>
          <a:ext cx="0" cy="0"/>
          <a:chOff x="0" y="0"/>
          <a:chExt cx="0" cy="0"/>
        </a:xfrm>
      </p:grpSpPr>
      <p:sp>
        <p:nvSpPr>
          <p:cNvPr id="194" name="Google Shape;194;p27"/>
          <p:cNvSpPr/>
          <p:nvPr/>
        </p:nvSpPr>
        <p:spPr>
          <a:xfrm>
            <a:off x="7620000" y="0"/>
            <a:ext cx="457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7"/>
          <p:cNvSpPr txBox="1"/>
          <p:nvPr>
            <p:ph type="title"/>
          </p:nvPr>
        </p:nvSpPr>
        <p:spPr>
          <a:xfrm>
            <a:off x="8261404" y="542282"/>
            <a:ext cx="3383400" cy="1920300"/>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rgbClr val="FFFFFF"/>
              </a:buClr>
              <a:buSzPts val="4000"/>
              <a:buFont typeface="Calibri"/>
              <a:buNone/>
              <a:defRPr b="0" i="0" sz="40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6" name="Google Shape;196;p27"/>
          <p:cNvSpPr txBox="1"/>
          <p:nvPr>
            <p:ph idx="1" type="body"/>
          </p:nvPr>
        </p:nvSpPr>
        <p:spPr>
          <a:xfrm>
            <a:off x="762000" y="762000"/>
            <a:ext cx="6096000" cy="4572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85000"/>
              </a:lnSpc>
              <a:spcBef>
                <a:spcPts val="1300"/>
              </a:spcBef>
              <a:spcAft>
                <a:spcPts val="0"/>
              </a:spcAft>
              <a:buClr>
                <a:srgbClr val="262626"/>
              </a:buClr>
              <a:buSzPts val="3200"/>
              <a:buFont typeface="Arial"/>
              <a:buChar char=" "/>
              <a:defRPr b="0" i="0" sz="3200" u="none" cap="none" strike="noStrike">
                <a:solidFill>
                  <a:srgbClr val="262626"/>
                </a:solidFill>
                <a:latin typeface="Calibri"/>
                <a:ea typeface="Calibri"/>
                <a:cs typeface="Calibri"/>
                <a:sym typeface="Calibri"/>
              </a:defRPr>
            </a:lvl1pPr>
            <a:lvl2pPr indent="-406400" lvl="1" marL="914400" marR="0" rtl="0" algn="l">
              <a:lnSpc>
                <a:spcPct val="85000"/>
              </a:lnSpc>
              <a:spcBef>
                <a:spcPts val="600"/>
              </a:spcBef>
              <a:spcAft>
                <a:spcPts val="0"/>
              </a:spcAft>
              <a:buClr>
                <a:srgbClr val="262626"/>
              </a:buClr>
              <a:buSzPts val="2800"/>
              <a:buFont typeface="Arial"/>
              <a:buChar char=" "/>
              <a:defRPr b="0" i="0" sz="2800" u="none" cap="none" strike="noStrike">
                <a:solidFill>
                  <a:srgbClr val="262626"/>
                </a:solidFill>
                <a:latin typeface="Calibri"/>
                <a:ea typeface="Calibri"/>
                <a:cs typeface="Calibri"/>
                <a:sym typeface="Calibri"/>
              </a:defRPr>
            </a:lvl2pPr>
            <a:lvl3pPr indent="-381000" lvl="2" marL="1371600" marR="0" rtl="0" algn="l">
              <a:lnSpc>
                <a:spcPct val="85000"/>
              </a:lnSpc>
              <a:spcBef>
                <a:spcPts val="600"/>
              </a:spcBef>
              <a:spcAft>
                <a:spcPts val="0"/>
              </a:spcAft>
              <a:buClr>
                <a:srgbClr val="262626"/>
              </a:buClr>
              <a:buSzPts val="2400"/>
              <a:buFont typeface="Arial"/>
              <a:buChar char=" "/>
              <a:defRPr b="0" i="1" sz="2400" u="none" cap="none" strike="noStrike">
                <a:solidFill>
                  <a:srgbClr val="262626"/>
                </a:solidFill>
                <a:latin typeface="Calibri"/>
                <a:ea typeface="Calibri"/>
                <a:cs typeface="Calibri"/>
                <a:sym typeface="Calibri"/>
              </a:defRPr>
            </a:lvl3pPr>
            <a:lvl4pPr indent="-355600" lvl="3" marL="18288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4pPr>
            <a:lvl5pPr indent="-355600" lvl="4" marL="22860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5pPr>
            <a:lvl6pPr indent="-355600" lvl="5" marL="27432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6pPr>
            <a:lvl7pPr indent="-355600" lvl="6" marL="3200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7pPr>
            <a:lvl8pPr indent="-355600" lvl="7" marL="36576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8pPr>
            <a:lvl9pPr indent="-355600" lvl="8" marL="41148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9pPr>
          </a:lstStyle>
          <a:p/>
        </p:txBody>
      </p:sp>
      <p:sp>
        <p:nvSpPr>
          <p:cNvPr id="197" name="Google Shape;197;p27"/>
          <p:cNvSpPr txBox="1"/>
          <p:nvPr>
            <p:ph idx="2" type="body"/>
          </p:nvPr>
        </p:nvSpPr>
        <p:spPr>
          <a:xfrm>
            <a:off x="8275982" y="2511813"/>
            <a:ext cx="3398400" cy="31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200"/>
              </a:spcBef>
              <a:spcAft>
                <a:spcPts val="0"/>
              </a:spcAft>
              <a:buClr>
                <a:srgbClr val="262626"/>
              </a:buClr>
              <a:buSzPts val="1800"/>
              <a:buFont typeface="Arial"/>
              <a:buNone/>
              <a:defRPr b="0" i="0" sz="18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1200"/>
              <a:buFont typeface="Arial"/>
              <a:buNone/>
              <a:defRPr b="0" i="0" sz="12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000"/>
              <a:buFont typeface="Arial"/>
              <a:buNone/>
              <a:defRPr b="0" i="1" sz="10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9pPr>
          </a:lstStyle>
          <a:p/>
        </p:txBody>
      </p:sp>
      <p:sp>
        <p:nvSpPr>
          <p:cNvPr id="198" name="Google Shape;198;p27"/>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9" name="Google Shape;199;p27"/>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0" name="Google Shape;200;p27"/>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chemeClr val="accent1"/>
        </a:solidFill>
      </p:bgPr>
    </p:bg>
    <p:spTree>
      <p:nvGrpSpPr>
        <p:cNvPr id="201" name="Shape 201"/>
        <p:cNvGrpSpPr/>
        <p:nvPr/>
      </p:nvGrpSpPr>
      <p:grpSpPr>
        <a:xfrm>
          <a:off x="0" y="0"/>
          <a:ext cx="0" cy="0"/>
          <a:chOff x="0" y="0"/>
          <a:chExt cx="0" cy="0"/>
        </a:xfrm>
      </p:grpSpPr>
      <p:sp>
        <p:nvSpPr>
          <p:cNvPr id="202" name="Google Shape;202;p28"/>
          <p:cNvSpPr txBox="1"/>
          <p:nvPr>
            <p:ph type="title"/>
          </p:nvPr>
        </p:nvSpPr>
        <p:spPr>
          <a:xfrm>
            <a:off x="649224" y="5418667"/>
            <a:ext cx="10780800" cy="613200"/>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rgbClr val="FFFFFF"/>
              </a:buClr>
              <a:buSzPts val="3200"/>
              <a:buFont typeface="Calibri"/>
              <a:buNone/>
              <a:defRPr b="0" i="0" sz="32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3" name="Google Shape;203;p28"/>
          <p:cNvSpPr/>
          <p:nvPr>
            <p:ph idx="2" type="pic"/>
          </p:nvPr>
        </p:nvSpPr>
        <p:spPr>
          <a:xfrm>
            <a:off x="0" y="0"/>
            <a:ext cx="12192000" cy="5331000"/>
          </a:xfrm>
          <a:prstGeom prst="rect">
            <a:avLst/>
          </a:prstGeom>
          <a:solidFill>
            <a:srgbClr val="B7E0E9"/>
          </a:solidFill>
          <a:ln>
            <a:noFill/>
          </a:ln>
        </p:spPr>
        <p:txBody>
          <a:bodyPr anchorCtr="0" anchor="t" bIns="45700" lIns="91425" spcFirstLastPara="1" rIns="91425" wrap="square" tIns="45700">
            <a:noAutofit/>
          </a:bodyPr>
          <a:lstStyle>
            <a:lvl1pPr lvl="0" marR="0" rtl="0" algn="ctr">
              <a:lnSpc>
                <a:spcPct val="85000"/>
              </a:lnSpc>
              <a:spcBef>
                <a:spcPts val="800"/>
              </a:spcBef>
              <a:spcAft>
                <a:spcPts val="0"/>
              </a:spcAft>
              <a:buClr>
                <a:srgbClr val="3F3F3F"/>
              </a:buClr>
              <a:buSzPts val="3200"/>
              <a:buFont typeface="Arial"/>
              <a:buNone/>
              <a:defRPr b="0" i="0" sz="3200" u="none" cap="none" strike="noStrike">
                <a:solidFill>
                  <a:srgbClr val="3F3F3F"/>
                </a:solidFill>
                <a:latin typeface="Calibri"/>
                <a:ea typeface="Calibri"/>
                <a:cs typeface="Calibri"/>
                <a:sym typeface="Calibri"/>
              </a:defRPr>
            </a:lvl1pPr>
            <a:lvl2pPr lvl="1" marR="0" rtl="0" algn="l">
              <a:lnSpc>
                <a:spcPct val="85000"/>
              </a:lnSpc>
              <a:spcBef>
                <a:spcPts val="600"/>
              </a:spcBef>
              <a:spcAft>
                <a:spcPts val="0"/>
              </a:spcAft>
              <a:buClr>
                <a:srgbClr val="262626"/>
              </a:buClr>
              <a:buSzPts val="2800"/>
              <a:buFont typeface="Arial"/>
              <a:buNone/>
              <a:defRPr b="0" i="0" sz="2800" u="none" cap="none" strike="noStrike">
                <a:solidFill>
                  <a:srgbClr val="262626"/>
                </a:solidFill>
                <a:latin typeface="Calibri"/>
                <a:ea typeface="Calibri"/>
                <a:cs typeface="Calibri"/>
                <a:sym typeface="Calibri"/>
              </a:defRPr>
            </a:lvl2pPr>
            <a:lvl3pPr lvl="2" marR="0" rtl="0" algn="l">
              <a:lnSpc>
                <a:spcPct val="85000"/>
              </a:lnSpc>
              <a:spcBef>
                <a:spcPts val="600"/>
              </a:spcBef>
              <a:spcAft>
                <a:spcPts val="0"/>
              </a:spcAft>
              <a:buClr>
                <a:srgbClr val="262626"/>
              </a:buClr>
              <a:buSzPts val="2400"/>
              <a:buFont typeface="Arial"/>
              <a:buNone/>
              <a:defRPr b="0" i="1" sz="2400" u="none" cap="none" strike="noStrike">
                <a:solidFill>
                  <a:srgbClr val="262626"/>
                </a:solidFill>
                <a:latin typeface="Calibri"/>
                <a:ea typeface="Calibri"/>
                <a:cs typeface="Calibri"/>
                <a:sym typeface="Calibri"/>
              </a:defRPr>
            </a:lvl3pPr>
            <a:lvl4pPr lvl="3"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4pPr>
            <a:lvl5pPr lvl="4"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5pPr>
            <a:lvl6pPr lvl="5"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6pPr>
            <a:lvl7pPr lvl="6"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7pPr>
            <a:lvl8pPr lvl="7"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8pPr>
            <a:lvl9pPr lvl="8"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9pPr>
          </a:lstStyle>
          <a:p/>
        </p:txBody>
      </p:sp>
      <p:sp>
        <p:nvSpPr>
          <p:cNvPr id="204" name="Google Shape;204;p28"/>
          <p:cNvSpPr txBox="1"/>
          <p:nvPr>
            <p:ph idx="1" type="body"/>
          </p:nvPr>
        </p:nvSpPr>
        <p:spPr>
          <a:xfrm>
            <a:off x="676656" y="5909735"/>
            <a:ext cx="9229200" cy="53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300"/>
              </a:spcBef>
              <a:spcAft>
                <a:spcPts val="0"/>
              </a:spcAft>
              <a:buClr>
                <a:srgbClr val="262626"/>
              </a:buClr>
              <a:buSzPts val="1400"/>
              <a:buFont typeface="Arial"/>
              <a:buNone/>
              <a:defRPr b="0" i="0" sz="14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1200"/>
              <a:buFont typeface="Arial"/>
              <a:buNone/>
              <a:defRPr b="0" i="0" sz="12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000"/>
              <a:buFont typeface="Arial"/>
              <a:buNone/>
              <a:defRPr b="0" i="1" sz="10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9pPr>
          </a:lstStyle>
          <a:p/>
        </p:txBody>
      </p:sp>
      <p:sp>
        <p:nvSpPr>
          <p:cNvPr id="205" name="Google Shape;205;p2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6" name="Google Shape;206;p2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7" name="Google Shape;207;p28"/>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8" name="Shape 208"/>
        <p:cNvGrpSpPr/>
        <p:nvPr/>
      </p:nvGrpSpPr>
      <p:grpSpPr>
        <a:xfrm>
          <a:off x="0" y="0"/>
          <a:ext cx="0" cy="0"/>
          <a:chOff x="0" y="0"/>
          <a:chExt cx="0" cy="0"/>
        </a:xfrm>
      </p:grpSpPr>
      <p:sp>
        <p:nvSpPr>
          <p:cNvPr id="209" name="Google Shape;209;p29"/>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0" name="Google Shape;210;p29"/>
          <p:cNvSpPr txBox="1"/>
          <p:nvPr>
            <p:ph idx="1" type="body"/>
          </p:nvPr>
        </p:nvSpPr>
        <p:spPr>
          <a:xfrm rot="5400000">
            <a:off x="4170381" y="-1482120"/>
            <a:ext cx="3766200" cy="107538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211" name="Google Shape;211;p29"/>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2" name="Google Shape;212;p29"/>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3" name="Google Shape;213;p29"/>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4" name="Shape 214"/>
        <p:cNvGrpSpPr/>
        <p:nvPr/>
      </p:nvGrpSpPr>
      <p:grpSpPr>
        <a:xfrm>
          <a:off x="0" y="0"/>
          <a:ext cx="0" cy="0"/>
          <a:chOff x="0" y="0"/>
          <a:chExt cx="0" cy="0"/>
        </a:xfrm>
      </p:grpSpPr>
      <p:sp>
        <p:nvSpPr>
          <p:cNvPr id="215" name="Google Shape;215;p30"/>
          <p:cNvSpPr txBox="1"/>
          <p:nvPr>
            <p:ph type="title"/>
          </p:nvPr>
        </p:nvSpPr>
        <p:spPr>
          <a:xfrm rot="5400000">
            <a:off x="7658100" y="1781175"/>
            <a:ext cx="4800600" cy="26289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6" name="Google Shape;216;p30"/>
          <p:cNvSpPr txBox="1"/>
          <p:nvPr>
            <p:ph idx="1" type="body"/>
          </p:nvPr>
        </p:nvSpPr>
        <p:spPr>
          <a:xfrm rot="5400000">
            <a:off x="1938375" y="-452475"/>
            <a:ext cx="5400600" cy="77343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217" name="Google Shape;217;p30"/>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8" name="Google Shape;218;p30"/>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9" name="Google Shape;219;p30"/>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6" name="Shape 226"/>
        <p:cNvGrpSpPr/>
        <p:nvPr/>
      </p:nvGrpSpPr>
      <p:grpSpPr>
        <a:xfrm>
          <a:off x="0" y="0"/>
          <a:ext cx="0" cy="0"/>
          <a:chOff x="0" y="0"/>
          <a:chExt cx="0" cy="0"/>
        </a:xfrm>
      </p:grpSpPr>
      <p:sp>
        <p:nvSpPr>
          <p:cNvPr id="227" name="Google Shape;227;p32"/>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28" name="Google Shape;228;p32"/>
          <p:cNvSpPr txBox="1"/>
          <p:nvPr>
            <p:ph idx="1" type="body"/>
          </p:nvPr>
        </p:nvSpPr>
        <p:spPr>
          <a:xfrm>
            <a:off x="676656" y="2011680"/>
            <a:ext cx="10753800" cy="376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229" name="Google Shape;229;p32"/>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0" name="Google Shape;230;p32"/>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1" name="Google Shape;231;p32"/>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300" u="none" cap="none" strike="noStrike">
                <a:solidFill>
                  <a:schemeClr val="accent1"/>
                </a:solidFill>
                <a:latin typeface="Calibri"/>
                <a:ea typeface="Calibri"/>
                <a:cs typeface="Calibri"/>
                <a:sym typeface="Calibri"/>
              </a:defRPr>
            </a:lvl1pPr>
            <a:lvl2pPr indent="0" lvl="1" marL="0" marR="0" rtl="0" algn="r">
              <a:spcBef>
                <a:spcPts val="0"/>
              </a:spcBef>
              <a:buNone/>
              <a:defRPr b="0" i="0" sz="10300" u="none" cap="none" strike="noStrike">
                <a:solidFill>
                  <a:schemeClr val="accent1"/>
                </a:solidFill>
                <a:latin typeface="Calibri"/>
                <a:ea typeface="Calibri"/>
                <a:cs typeface="Calibri"/>
                <a:sym typeface="Calibri"/>
              </a:defRPr>
            </a:lvl2pPr>
            <a:lvl3pPr indent="0" lvl="2" marL="0" marR="0" rtl="0" algn="r">
              <a:spcBef>
                <a:spcPts val="0"/>
              </a:spcBef>
              <a:buNone/>
              <a:defRPr b="0" i="0" sz="10300" u="none" cap="none" strike="noStrike">
                <a:solidFill>
                  <a:schemeClr val="accent1"/>
                </a:solidFill>
                <a:latin typeface="Calibri"/>
                <a:ea typeface="Calibri"/>
                <a:cs typeface="Calibri"/>
                <a:sym typeface="Calibri"/>
              </a:defRPr>
            </a:lvl3pPr>
            <a:lvl4pPr indent="0" lvl="3" marL="0" marR="0" rtl="0" algn="r">
              <a:spcBef>
                <a:spcPts val="0"/>
              </a:spcBef>
              <a:buNone/>
              <a:defRPr b="0" i="0" sz="10300" u="none" cap="none" strike="noStrike">
                <a:solidFill>
                  <a:schemeClr val="accent1"/>
                </a:solidFill>
                <a:latin typeface="Calibri"/>
                <a:ea typeface="Calibri"/>
                <a:cs typeface="Calibri"/>
                <a:sym typeface="Calibri"/>
              </a:defRPr>
            </a:lvl4pPr>
            <a:lvl5pPr indent="0" lvl="4" marL="0" marR="0" rtl="0" algn="r">
              <a:spcBef>
                <a:spcPts val="0"/>
              </a:spcBef>
              <a:buNone/>
              <a:defRPr b="0" i="0" sz="10300" u="none" cap="none" strike="noStrike">
                <a:solidFill>
                  <a:schemeClr val="accent1"/>
                </a:solidFill>
                <a:latin typeface="Calibri"/>
                <a:ea typeface="Calibri"/>
                <a:cs typeface="Calibri"/>
                <a:sym typeface="Calibri"/>
              </a:defRPr>
            </a:lvl5pPr>
            <a:lvl6pPr indent="0" lvl="5" marL="0" marR="0" rtl="0" algn="r">
              <a:spcBef>
                <a:spcPts val="0"/>
              </a:spcBef>
              <a:buNone/>
              <a:defRPr b="0" i="0" sz="10300" u="none" cap="none" strike="noStrike">
                <a:solidFill>
                  <a:schemeClr val="accent1"/>
                </a:solidFill>
                <a:latin typeface="Calibri"/>
                <a:ea typeface="Calibri"/>
                <a:cs typeface="Calibri"/>
                <a:sym typeface="Calibri"/>
              </a:defRPr>
            </a:lvl6pPr>
            <a:lvl7pPr indent="0" lvl="6" marL="0" marR="0" rtl="0" algn="r">
              <a:spcBef>
                <a:spcPts val="0"/>
              </a:spcBef>
              <a:buNone/>
              <a:defRPr b="0" i="0" sz="10300" u="none" cap="none" strike="noStrike">
                <a:solidFill>
                  <a:schemeClr val="accent1"/>
                </a:solidFill>
                <a:latin typeface="Calibri"/>
                <a:ea typeface="Calibri"/>
                <a:cs typeface="Calibri"/>
                <a:sym typeface="Calibri"/>
              </a:defRPr>
            </a:lvl7pPr>
            <a:lvl8pPr indent="0" lvl="7" marL="0" marR="0" rtl="0" algn="r">
              <a:spcBef>
                <a:spcPts val="0"/>
              </a:spcBef>
              <a:buNone/>
              <a:defRPr b="0" i="0" sz="10300" u="none" cap="none" strike="noStrike">
                <a:solidFill>
                  <a:schemeClr val="accent1"/>
                </a:solidFill>
                <a:latin typeface="Calibri"/>
                <a:ea typeface="Calibri"/>
                <a:cs typeface="Calibri"/>
                <a:sym typeface="Calibri"/>
              </a:defRPr>
            </a:lvl8pPr>
            <a:lvl9pPr indent="0" lvl="8" marL="0" marR="0" rtl="0" algn="r">
              <a:spcBef>
                <a:spcPts val="0"/>
              </a:spcBef>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3" name="Google Shape;33;p4"/>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80"/>
              </a:spcBef>
              <a:spcAft>
                <a:spcPts val="0"/>
              </a:spcAft>
              <a:buClr>
                <a:schemeClr val="accent1"/>
              </a:buClr>
              <a:buSzPts val="2760"/>
              <a:buFont typeface="Arial"/>
              <a:buNone/>
              <a:defRPr b="0" i="0" sz="2400" u="none" cap="none" strike="noStrike">
                <a:solidFill>
                  <a:schemeClr val="dk1"/>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2070"/>
              <a:buFont typeface="Arial"/>
              <a:buNone/>
              <a:defRPr b="0" i="0" sz="1800" u="none" cap="none" strike="noStrike">
                <a:solidFill>
                  <a:srgbClr val="888888"/>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1840"/>
              <a:buFont typeface="Arial"/>
              <a:buNone/>
              <a:defRPr b="0" i="0" sz="1600" u="none" cap="none" strike="noStrike">
                <a:solidFill>
                  <a:srgbClr val="888888"/>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610"/>
              <a:buFont typeface="Arial"/>
              <a:buNone/>
              <a:defRPr b="0" i="0" sz="1400" u="none" cap="none" strike="noStrike">
                <a:solidFill>
                  <a:srgbClr val="888888"/>
                </a:solidFill>
                <a:latin typeface="Garamond"/>
                <a:ea typeface="Garamond"/>
                <a:cs typeface="Garamond"/>
                <a:sym typeface="Garamond"/>
              </a:defRPr>
            </a:lvl9pPr>
          </a:lstStyle>
          <a:p/>
        </p:txBody>
      </p:sp>
      <p:sp>
        <p:nvSpPr>
          <p:cNvPr id="34" name="Google Shape;34;p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35" name="Google Shape;35;p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36" name="Google Shape;36;p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37" name="Google Shape;37;p4"/>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232" name="Shape 232"/>
        <p:cNvGrpSpPr/>
        <p:nvPr/>
      </p:nvGrpSpPr>
      <p:grpSpPr>
        <a:xfrm>
          <a:off x="0" y="0"/>
          <a:ext cx="0" cy="0"/>
          <a:chOff x="0" y="0"/>
          <a:chExt cx="0" cy="0"/>
        </a:xfrm>
      </p:grpSpPr>
      <p:sp>
        <p:nvSpPr>
          <p:cNvPr id="233" name="Google Shape;233;p33"/>
          <p:cNvSpPr/>
          <p:nvPr/>
        </p:nvSpPr>
        <p:spPr>
          <a:xfrm>
            <a:off x="0" y="0"/>
            <a:ext cx="1219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3"/>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Autofit/>
          </a:bodyPr>
          <a:lstStyle>
            <a:lvl1pPr lvl="0" marR="0" rtl="0" algn="l">
              <a:lnSpc>
                <a:spcPct val="80000"/>
              </a:lnSpc>
              <a:spcBef>
                <a:spcPts val="0"/>
              </a:spcBef>
              <a:spcAft>
                <a:spcPts val="0"/>
              </a:spcAft>
              <a:buClr>
                <a:srgbClr val="FFFFFF"/>
              </a:buClr>
              <a:buSzPts val="8800"/>
              <a:buFont typeface="Calibri"/>
              <a:buNone/>
              <a:defRPr b="0" i="0" sz="8800" u="none" cap="none" strike="noStrike">
                <a:solidFill>
                  <a:srgbClr val="FFFFF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5" name="Google Shape;235;p33"/>
          <p:cNvSpPr txBox="1"/>
          <p:nvPr>
            <p:ph idx="1" type="subTitle"/>
          </p:nvPr>
        </p:nvSpPr>
        <p:spPr>
          <a:xfrm>
            <a:off x="667512" y="4206876"/>
            <a:ext cx="9228300" cy="1645800"/>
          </a:xfrm>
          <a:prstGeom prst="rect">
            <a:avLst/>
          </a:prstGeom>
          <a:noFill/>
          <a:ln>
            <a:noFill/>
          </a:ln>
        </p:spPr>
        <p:txBody>
          <a:bodyPr anchorCtr="0" anchor="t" bIns="45700" lIns="91425" spcFirstLastPara="1" rIns="91425" wrap="square" tIns="45700">
            <a:noAutofit/>
          </a:bodyPr>
          <a:lstStyle>
            <a:lvl1pPr lvl="0" marR="0" rtl="0" algn="l">
              <a:lnSpc>
                <a:spcPct val="85000"/>
              </a:lnSpc>
              <a:spcBef>
                <a:spcPts val="13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ctr">
              <a:lnSpc>
                <a:spcPct val="85000"/>
              </a:lnSpc>
              <a:spcBef>
                <a:spcPts val="600"/>
              </a:spcBef>
              <a:spcAft>
                <a:spcPts val="0"/>
              </a:spcAft>
              <a:buClr>
                <a:srgbClr val="262626"/>
              </a:buClr>
              <a:buSzPts val="2800"/>
              <a:buFont typeface="Arial"/>
              <a:buNone/>
              <a:defRPr b="0" i="0" sz="2800" u="none" cap="none" strike="noStrike">
                <a:solidFill>
                  <a:srgbClr val="262626"/>
                </a:solidFill>
                <a:latin typeface="Calibri"/>
                <a:ea typeface="Calibri"/>
                <a:cs typeface="Calibri"/>
                <a:sym typeface="Calibri"/>
              </a:defRPr>
            </a:lvl2pPr>
            <a:lvl3pPr lvl="2" marR="0" rtl="0" algn="ctr">
              <a:lnSpc>
                <a:spcPct val="85000"/>
              </a:lnSpc>
              <a:spcBef>
                <a:spcPts val="600"/>
              </a:spcBef>
              <a:spcAft>
                <a:spcPts val="0"/>
              </a:spcAft>
              <a:buClr>
                <a:srgbClr val="262626"/>
              </a:buClr>
              <a:buSzPts val="2400"/>
              <a:buFont typeface="Arial"/>
              <a:buNone/>
              <a:defRPr b="0" i="1" sz="2400" u="none" cap="none" strike="noStrike">
                <a:solidFill>
                  <a:srgbClr val="262626"/>
                </a:solidFill>
                <a:latin typeface="Calibri"/>
                <a:ea typeface="Calibri"/>
                <a:cs typeface="Calibri"/>
                <a:sym typeface="Calibri"/>
              </a:defRPr>
            </a:lvl3pPr>
            <a:lvl4pPr lvl="3"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4pPr>
            <a:lvl5pPr lvl="4"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5pPr>
            <a:lvl6pPr lvl="5"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6pPr>
            <a:lvl7pPr lvl="6"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7pPr>
            <a:lvl8pPr lvl="7"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8pPr>
            <a:lvl9pPr lvl="8"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9pPr>
          </a:lstStyle>
          <a:p/>
        </p:txBody>
      </p:sp>
      <p:sp>
        <p:nvSpPr>
          <p:cNvPr id="236" name="Google Shape;236;p33"/>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7" name="Google Shape;237;p33"/>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8" name="Google Shape;238;p33"/>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rgbClr val="FFFFFF"/>
                </a:solidFill>
                <a:latin typeface="Calibri"/>
                <a:ea typeface="Calibri"/>
                <a:cs typeface="Calibri"/>
                <a:sym typeface="Calibri"/>
              </a:defRPr>
            </a:lvl1pPr>
            <a:lvl2pPr indent="0" lvl="1" marL="0" marR="0" rtl="0" algn="r">
              <a:spcBef>
                <a:spcPts val="0"/>
              </a:spcBef>
              <a:buNone/>
              <a:defRPr b="0" sz="10300">
                <a:solidFill>
                  <a:srgbClr val="FFFFFF"/>
                </a:solidFill>
                <a:latin typeface="Calibri"/>
                <a:ea typeface="Calibri"/>
                <a:cs typeface="Calibri"/>
                <a:sym typeface="Calibri"/>
              </a:defRPr>
            </a:lvl2pPr>
            <a:lvl3pPr indent="0" lvl="2" marL="0" marR="0" rtl="0" algn="r">
              <a:spcBef>
                <a:spcPts val="0"/>
              </a:spcBef>
              <a:buNone/>
              <a:defRPr b="0" sz="10300">
                <a:solidFill>
                  <a:srgbClr val="FFFFFF"/>
                </a:solidFill>
                <a:latin typeface="Calibri"/>
                <a:ea typeface="Calibri"/>
                <a:cs typeface="Calibri"/>
                <a:sym typeface="Calibri"/>
              </a:defRPr>
            </a:lvl3pPr>
            <a:lvl4pPr indent="0" lvl="3" marL="0" marR="0" rtl="0" algn="r">
              <a:spcBef>
                <a:spcPts val="0"/>
              </a:spcBef>
              <a:buNone/>
              <a:defRPr b="0" sz="10300">
                <a:solidFill>
                  <a:srgbClr val="FFFFFF"/>
                </a:solidFill>
                <a:latin typeface="Calibri"/>
                <a:ea typeface="Calibri"/>
                <a:cs typeface="Calibri"/>
                <a:sym typeface="Calibri"/>
              </a:defRPr>
            </a:lvl4pPr>
            <a:lvl5pPr indent="0" lvl="4" marL="0" marR="0" rtl="0" algn="r">
              <a:spcBef>
                <a:spcPts val="0"/>
              </a:spcBef>
              <a:buNone/>
              <a:defRPr b="0" sz="10300">
                <a:solidFill>
                  <a:srgbClr val="FFFFFF"/>
                </a:solidFill>
                <a:latin typeface="Calibri"/>
                <a:ea typeface="Calibri"/>
                <a:cs typeface="Calibri"/>
                <a:sym typeface="Calibri"/>
              </a:defRPr>
            </a:lvl5pPr>
            <a:lvl6pPr indent="0" lvl="5" marL="0" marR="0" rtl="0" algn="r">
              <a:spcBef>
                <a:spcPts val="0"/>
              </a:spcBef>
              <a:buNone/>
              <a:defRPr b="0" sz="10300">
                <a:solidFill>
                  <a:srgbClr val="FFFFFF"/>
                </a:solidFill>
                <a:latin typeface="Calibri"/>
                <a:ea typeface="Calibri"/>
                <a:cs typeface="Calibri"/>
                <a:sym typeface="Calibri"/>
              </a:defRPr>
            </a:lvl6pPr>
            <a:lvl7pPr indent="0" lvl="6" marL="0" marR="0" rtl="0" algn="r">
              <a:spcBef>
                <a:spcPts val="0"/>
              </a:spcBef>
              <a:buNone/>
              <a:defRPr b="0" sz="10300">
                <a:solidFill>
                  <a:srgbClr val="FFFFFF"/>
                </a:solidFill>
                <a:latin typeface="Calibri"/>
                <a:ea typeface="Calibri"/>
                <a:cs typeface="Calibri"/>
                <a:sym typeface="Calibri"/>
              </a:defRPr>
            </a:lvl7pPr>
            <a:lvl8pPr indent="0" lvl="7" marL="0" marR="0" rtl="0" algn="r">
              <a:spcBef>
                <a:spcPts val="0"/>
              </a:spcBef>
              <a:buNone/>
              <a:defRPr b="0" sz="10300">
                <a:solidFill>
                  <a:srgbClr val="FFFFFF"/>
                </a:solidFill>
                <a:latin typeface="Calibri"/>
                <a:ea typeface="Calibri"/>
                <a:cs typeface="Calibri"/>
                <a:sym typeface="Calibri"/>
              </a:defRPr>
            </a:lvl8pPr>
            <a:lvl9pPr indent="0" lvl="8" marL="0" marR="0" rtl="0" algn="r">
              <a:spcBef>
                <a:spcPts val="0"/>
              </a:spcBef>
              <a:buNone/>
              <a:defRPr b="0" sz="103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9" name="Shape 239"/>
        <p:cNvGrpSpPr/>
        <p:nvPr/>
      </p:nvGrpSpPr>
      <p:grpSpPr>
        <a:xfrm>
          <a:off x="0" y="0"/>
          <a:ext cx="0" cy="0"/>
          <a:chOff x="0" y="0"/>
          <a:chExt cx="0" cy="0"/>
        </a:xfrm>
      </p:grpSpPr>
      <p:sp>
        <p:nvSpPr>
          <p:cNvPr id="240" name="Google Shape;240;p34"/>
          <p:cNvSpPr txBox="1"/>
          <p:nvPr>
            <p:ph type="title"/>
          </p:nvPr>
        </p:nvSpPr>
        <p:spPr>
          <a:xfrm>
            <a:off x="603504" y="767419"/>
            <a:ext cx="10780800" cy="3355800"/>
          </a:xfrm>
          <a:prstGeom prst="rect">
            <a:avLst/>
          </a:prstGeom>
          <a:noFill/>
          <a:ln>
            <a:noFill/>
          </a:ln>
        </p:spPr>
        <p:txBody>
          <a:bodyPr anchorCtr="0" anchor="b" bIns="45700" lIns="91425" spcFirstLastPara="1" rIns="91425" wrap="square" tIns="45700">
            <a:noAutofit/>
          </a:bodyPr>
          <a:lstStyle>
            <a:lvl1pPr lvl="0" marR="0" rtl="0" algn="l">
              <a:lnSpc>
                <a:spcPct val="80000"/>
              </a:lnSpc>
              <a:spcBef>
                <a:spcPts val="0"/>
              </a:spcBef>
              <a:spcAft>
                <a:spcPts val="0"/>
              </a:spcAft>
              <a:buClr>
                <a:schemeClr val="accent1"/>
              </a:buClr>
              <a:buSzPts val="8800"/>
              <a:buFont typeface="Calibri"/>
              <a:buNone/>
              <a:defRPr b="0" i="0" sz="88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41" name="Google Shape;241;p34"/>
          <p:cNvSpPr txBox="1"/>
          <p:nvPr>
            <p:ph idx="1" type="body"/>
          </p:nvPr>
        </p:nvSpPr>
        <p:spPr>
          <a:xfrm>
            <a:off x="667512" y="4204209"/>
            <a:ext cx="9226200" cy="1645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5000"/>
              </a:lnSpc>
              <a:spcBef>
                <a:spcPts val="13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85000"/>
              </a:lnSpc>
              <a:spcBef>
                <a:spcPts val="6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85000"/>
              </a:lnSpc>
              <a:spcBef>
                <a:spcPts val="600"/>
              </a:spcBef>
              <a:spcAft>
                <a:spcPts val="0"/>
              </a:spcAft>
              <a:buClr>
                <a:srgbClr val="888888"/>
              </a:buClr>
              <a:buSzPts val="1600"/>
              <a:buFont typeface="Arial"/>
              <a:buNone/>
              <a:defRPr b="0" i="1" sz="1600" u="none" cap="none" strike="noStrike">
                <a:solidFill>
                  <a:srgbClr val="888888"/>
                </a:solidFill>
                <a:latin typeface="Calibri"/>
                <a:ea typeface="Calibri"/>
                <a:cs typeface="Calibri"/>
                <a:sym typeface="Calibri"/>
              </a:defRPr>
            </a:lvl3pPr>
            <a:lvl4pPr indent="-228600" lvl="3" marL="18288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42" name="Google Shape;242;p34"/>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3" name="Google Shape;243;p34"/>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4" name="Google Shape;244;p34"/>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5" name="Shape 245"/>
        <p:cNvGrpSpPr/>
        <p:nvPr/>
      </p:nvGrpSpPr>
      <p:grpSpPr>
        <a:xfrm>
          <a:off x="0" y="0"/>
          <a:ext cx="0" cy="0"/>
          <a:chOff x="0" y="0"/>
          <a:chExt cx="0" cy="0"/>
        </a:xfrm>
      </p:grpSpPr>
      <p:sp>
        <p:nvSpPr>
          <p:cNvPr id="246" name="Google Shape;246;p35"/>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47" name="Google Shape;247;p35"/>
          <p:cNvSpPr txBox="1"/>
          <p:nvPr>
            <p:ph idx="1" type="body"/>
          </p:nvPr>
        </p:nvSpPr>
        <p:spPr>
          <a:xfrm>
            <a:off x="676656" y="1998134"/>
            <a:ext cx="4663500" cy="3767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248" name="Google Shape;248;p35"/>
          <p:cNvSpPr txBox="1"/>
          <p:nvPr>
            <p:ph idx="2" type="body"/>
          </p:nvPr>
        </p:nvSpPr>
        <p:spPr>
          <a:xfrm>
            <a:off x="6011330" y="1998134"/>
            <a:ext cx="4663500" cy="3767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249" name="Google Shape;249;p35"/>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0" name="Google Shape;250;p35"/>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1" name="Google Shape;251;p35"/>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2" name="Shape 252"/>
        <p:cNvGrpSpPr/>
        <p:nvPr/>
      </p:nvGrpSpPr>
      <p:grpSpPr>
        <a:xfrm>
          <a:off x="0" y="0"/>
          <a:ext cx="0" cy="0"/>
          <a:chOff x="0" y="0"/>
          <a:chExt cx="0" cy="0"/>
        </a:xfrm>
      </p:grpSpPr>
      <p:sp>
        <p:nvSpPr>
          <p:cNvPr id="253" name="Google Shape;253;p36"/>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54" name="Google Shape;254;p36"/>
          <p:cNvSpPr txBox="1"/>
          <p:nvPr>
            <p:ph idx="1" type="body"/>
          </p:nvPr>
        </p:nvSpPr>
        <p:spPr>
          <a:xfrm>
            <a:off x="676656" y="2040467"/>
            <a:ext cx="4663500" cy="7233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85000"/>
              </a:lnSpc>
              <a:spcBef>
                <a:spcPts val="13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2000"/>
              <a:buFont typeface="Arial"/>
              <a:buNone/>
              <a:defRPr b="1" i="0" sz="20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800"/>
              <a:buFont typeface="Arial"/>
              <a:buNone/>
              <a:defRPr b="1" i="1" sz="18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9pPr>
          </a:lstStyle>
          <a:p/>
        </p:txBody>
      </p:sp>
      <p:sp>
        <p:nvSpPr>
          <p:cNvPr id="255" name="Google Shape;255;p36"/>
          <p:cNvSpPr txBox="1"/>
          <p:nvPr>
            <p:ph idx="2" type="body"/>
          </p:nvPr>
        </p:nvSpPr>
        <p:spPr>
          <a:xfrm>
            <a:off x="676656" y="2753084"/>
            <a:ext cx="4663500" cy="3200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256" name="Google Shape;256;p36"/>
          <p:cNvSpPr txBox="1"/>
          <p:nvPr>
            <p:ph idx="3" type="body"/>
          </p:nvPr>
        </p:nvSpPr>
        <p:spPr>
          <a:xfrm>
            <a:off x="6007608" y="2038435"/>
            <a:ext cx="4663500" cy="722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85000"/>
              </a:lnSpc>
              <a:spcBef>
                <a:spcPts val="13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2000"/>
              <a:buFont typeface="Arial"/>
              <a:buNone/>
              <a:defRPr b="1" i="0" sz="20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800"/>
              <a:buFont typeface="Arial"/>
              <a:buNone/>
              <a:defRPr b="1" i="1" sz="18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9pPr>
          </a:lstStyle>
          <a:p/>
        </p:txBody>
      </p:sp>
      <p:sp>
        <p:nvSpPr>
          <p:cNvPr id="257" name="Google Shape;257;p36"/>
          <p:cNvSpPr txBox="1"/>
          <p:nvPr>
            <p:ph idx="4" type="body"/>
          </p:nvPr>
        </p:nvSpPr>
        <p:spPr>
          <a:xfrm>
            <a:off x="6007608" y="2750990"/>
            <a:ext cx="4663500" cy="3200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258" name="Google Shape;258;p36"/>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9" name="Google Shape;259;p36"/>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0" name="Google Shape;260;p36"/>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1" name="Shape 261"/>
        <p:cNvGrpSpPr/>
        <p:nvPr/>
      </p:nvGrpSpPr>
      <p:grpSpPr>
        <a:xfrm>
          <a:off x="0" y="0"/>
          <a:ext cx="0" cy="0"/>
          <a:chOff x="0" y="0"/>
          <a:chExt cx="0" cy="0"/>
        </a:xfrm>
      </p:grpSpPr>
      <p:sp>
        <p:nvSpPr>
          <p:cNvPr id="262" name="Google Shape;262;p37"/>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63" name="Google Shape;263;p37"/>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4" name="Google Shape;264;p37"/>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5" name="Google Shape;265;p37"/>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6" name="Shape 266"/>
        <p:cNvGrpSpPr/>
        <p:nvPr/>
      </p:nvGrpSpPr>
      <p:grpSpPr>
        <a:xfrm>
          <a:off x="0" y="0"/>
          <a:ext cx="0" cy="0"/>
          <a:chOff x="0" y="0"/>
          <a:chExt cx="0" cy="0"/>
        </a:xfrm>
      </p:grpSpPr>
      <p:sp>
        <p:nvSpPr>
          <p:cNvPr id="267" name="Google Shape;267;p3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8" name="Google Shape;268;p3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9" name="Google Shape;269;p38"/>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0" name="Shape 270"/>
        <p:cNvGrpSpPr/>
        <p:nvPr/>
      </p:nvGrpSpPr>
      <p:grpSpPr>
        <a:xfrm>
          <a:off x="0" y="0"/>
          <a:ext cx="0" cy="0"/>
          <a:chOff x="0" y="0"/>
          <a:chExt cx="0" cy="0"/>
        </a:xfrm>
      </p:grpSpPr>
      <p:sp>
        <p:nvSpPr>
          <p:cNvPr id="271" name="Google Shape;271;p39"/>
          <p:cNvSpPr/>
          <p:nvPr/>
        </p:nvSpPr>
        <p:spPr>
          <a:xfrm>
            <a:off x="7620000" y="0"/>
            <a:ext cx="457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9"/>
          <p:cNvSpPr txBox="1"/>
          <p:nvPr>
            <p:ph type="title"/>
          </p:nvPr>
        </p:nvSpPr>
        <p:spPr>
          <a:xfrm>
            <a:off x="8261404" y="542282"/>
            <a:ext cx="3383400" cy="1920300"/>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rgbClr val="FFFFFF"/>
              </a:buClr>
              <a:buSzPts val="4000"/>
              <a:buFont typeface="Calibri"/>
              <a:buNone/>
              <a:defRPr b="0" i="0" sz="4000" u="none" cap="none" strike="noStrike">
                <a:solidFill>
                  <a:srgbClr val="FFFFF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73" name="Google Shape;273;p39"/>
          <p:cNvSpPr txBox="1"/>
          <p:nvPr>
            <p:ph idx="1" type="body"/>
          </p:nvPr>
        </p:nvSpPr>
        <p:spPr>
          <a:xfrm>
            <a:off x="762000" y="762000"/>
            <a:ext cx="6096000" cy="4572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85000"/>
              </a:lnSpc>
              <a:spcBef>
                <a:spcPts val="1300"/>
              </a:spcBef>
              <a:spcAft>
                <a:spcPts val="0"/>
              </a:spcAft>
              <a:buClr>
                <a:srgbClr val="262626"/>
              </a:buClr>
              <a:buSzPts val="3200"/>
              <a:buFont typeface="Arial"/>
              <a:buChar char=" "/>
              <a:defRPr b="0" i="0" sz="3200" u="none" cap="none" strike="noStrike">
                <a:solidFill>
                  <a:srgbClr val="262626"/>
                </a:solidFill>
                <a:latin typeface="Calibri"/>
                <a:ea typeface="Calibri"/>
                <a:cs typeface="Calibri"/>
                <a:sym typeface="Calibri"/>
              </a:defRPr>
            </a:lvl1pPr>
            <a:lvl2pPr indent="-406400" lvl="1" marL="914400" marR="0" rtl="0" algn="l">
              <a:lnSpc>
                <a:spcPct val="85000"/>
              </a:lnSpc>
              <a:spcBef>
                <a:spcPts val="600"/>
              </a:spcBef>
              <a:spcAft>
                <a:spcPts val="0"/>
              </a:spcAft>
              <a:buClr>
                <a:srgbClr val="262626"/>
              </a:buClr>
              <a:buSzPts val="2800"/>
              <a:buFont typeface="Arial"/>
              <a:buChar char=" "/>
              <a:defRPr b="0" i="0" sz="2800" u="none" cap="none" strike="noStrike">
                <a:solidFill>
                  <a:srgbClr val="262626"/>
                </a:solidFill>
                <a:latin typeface="Calibri"/>
                <a:ea typeface="Calibri"/>
                <a:cs typeface="Calibri"/>
                <a:sym typeface="Calibri"/>
              </a:defRPr>
            </a:lvl2pPr>
            <a:lvl3pPr indent="-381000" lvl="2" marL="1371600" marR="0" rtl="0" algn="l">
              <a:lnSpc>
                <a:spcPct val="85000"/>
              </a:lnSpc>
              <a:spcBef>
                <a:spcPts val="600"/>
              </a:spcBef>
              <a:spcAft>
                <a:spcPts val="0"/>
              </a:spcAft>
              <a:buClr>
                <a:srgbClr val="262626"/>
              </a:buClr>
              <a:buSzPts val="2400"/>
              <a:buFont typeface="Arial"/>
              <a:buChar char=" "/>
              <a:defRPr b="0" i="1" sz="2400" u="none" cap="none" strike="noStrike">
                <a:solidFill>
                  <a:srgbClr val="262626"/>
                </a:solidFill>
                <a:latin typeface="Calibri"/>
                <a:ea typeface="Calibri"/>
                <a:cs typeface="Calibri"/>
                <a:sym typeface="Calibri"/>
              </a:defRPr>
            </a:lvl3pPr>
            <a:lvl4pPr indent="-355600" lvl="3" marL="18288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4pPr>
            <a:lvl5pPr indent="-355600" lvl="4" marL="22860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5pPr>
            <a:lvl6pPr indent="-355600" lvl="5" marL="27432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6pPr>
            <a:lvl7pPr indent="-355600" lvl="6" marL="3200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7pPr>
            <a:lvl8pPr indent="-355600" lvl="7" marL="36576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8pPr>
            <a:lvl9pPr indent="-355600" lvl="8" marL="41148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9pPr>
          </a:lstStyle>
          <a:p/>
        </p:txBody>
      </p:sp>
      <p:sp>
        <p:nvSpPr>
          <p:cNvPr id="274" name="Google Shape;274;p39"/>
          <p:cNvSpPr txBox="1"/>
          <p:nvPr>
            <p:ph idx="2" type="body"/>
          </p:nvPr>
        </p:nvSpPr>
        <p:spPr>
          <a:xfrm>
            <a:off x="8275982" y="2511813"/>
            <a:ext cx="3398400" cy="31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200"/>
              </a:spcBef>
              <a:spcAft>
                <a:spcPts val="0"/>
              </a:spcAft>
              <a:buClr>
                <a:srgbClr val="262626"/>
              </a:buClr>
              <a:buSzPts val="1800"/>
              <a:buFont typeface="Arial"/>
              <a:buNone/>
              <a:defRPr b="0" i="0" sz="18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1200"/>
              <a:buFont typeface="Arial"/>
              <a:buNone/>
              <a:defRPr b="0" i="0" sz="12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000"/>
              <a:buFont typeface="Arial"/>
              <a:buNone/>
              <a:defRPr b="0" i="1" sz="10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9pPr>
          </a:lstStyle>
          <a:p/>
        </p:txBody>
      </p:sp>
      <p:sp>
        <p:nvSpPr>
          <p:cNvPr id="275" name="Google Shape;275;p39"/>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6" name="Google Shape;276;p39"/>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7" name="Google Shape;277;p39"/>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rgbClr val="FFFFFF"/>
                </a:solidFill>
                <a:latin typeface="Calibri"/>
                <a:ea typeface="Calibri"/>
                <a:cs typeface="Calibri"/>
                <a:sym typeface="Calibri"/>
              </a:defRPr>
            </a:lvl1pPr>
            <a:lvl2pPr indent="0" lvl="1" marL="0" marR="0" rtl="0" algn="r">
              <a:spcBef>
                <a:spcPts val="0"/>
              </a:spcBef>
              <a:buNone/>
              <a:defRPr b="0" sz="10300">
                <a:solidFill>
                  <a:srgbClr val="FFFFFF"/>
                </a:solidFill>
                <a:latin typeface="Calibri"/>
                <a:ea typeface="Calibri"/>
                <a:cs typeface="Calibri"/>
                <a:sym typeface="Calibri"/>
              </a:defRPr>
            </a:lvl2pPr>
            <a:lvl3pPr indent="0" lvl="2" marL="0" marR="0" rtl="0" algn="r">
              <a:spcBef>
                <a:spcPts val="0"/>
              </a:spcBef>
              <a:buNone/>
              <a:defRPr b="0" sz="10300">
                <a:solidFill>
                  <a:srgbClr val="FFFFFF"/>
                </a:solidFill>
                <a:latin typeface="Calibri"/>
                <a:ea typeface="Calibri"/>
                <a:cs typeface="Calibri"/>
                <a:sym typeface="Calibri"/>
              </a:defRPr>
            </a:lvl3pPr>
            <a:lvl4pPr indent="0" lvl="3" marL="0" marR="0" rtl="0" algn="r">
              <a:spcBef>
                <a:spcPts val="0"/>
              </a:spcBef>
              <a:buNone/>
              <a:defRPr b="0" sz="10300">
                <a:solidFill>
                  <a:srgbClr val="FFFFFF"/>
                </a:solidFill>
                <a:latin typeface="Calibri"/>
                <a:ea typeface="Calibri"/>
                <a:cs typeface="Calibri"/>
                <a:sym typeface="Calibri"/>
              </a:defRPr>
            </a:lvl4pPr>
            <a:lvl5pPr indent="0" lvl="4" marL="0" marR="0" rtl="0" algn="r">
              <a:spcBef>
                <a:spcPts val="0"/>
              </a:spcBef>
              <a:buNone/>
              <a:defRPr b="0" sz="10300">
                <a:solidFill>
                  <a:srgbClr val="FFFFFF"/>
                </a:solidFill>
                <a:latin typeface="Calibri"/>
                <a:ea typeface="Calibri"/>
                <a:cs typeface="Calibri"/>
                <a:sym typeface="Calibri"/>
              </a:defRPr>
            </a:lvl5pPr>
            <a:lvl6pPr indent="0" lvl="5" marL="0" marR="0" rtl="0" algn="r">
              <a:spcBef>
                <a:spcPts val="0"/>
              </a:spcBef>
              <a:buNone/>
              <a:defRPr b="0" sz="10300">
                <a:solidFill>
                  <a:srgbClr val="FFFFFF"/>
                </a:solidFill>
                <a:latin typeface="Calibri"/>
                <a:ea typeface="Calibri"/>
                <a:cs typeface="Calibri"/>
                <a:sym typeface="Calibri"/>
              </a:defRPr>
            </a:lvl6pPr>
            <a:lvl7pPr indent="0" lvl="6" marL="0" marR="0" rtl="0" algn="r">
              <a:spcBef>
                <a:spcPts val="0"/>
              </a:spcBef>
              <a:buNone/>
              <a:defRPr b="0" sz="10300">
                <a:solidFill>
                  <a:srgbClr val="FFFFFF"/>
                </a:solidFill>
                <a:latin typeface="Calibri"/>
                <a:ea typeface="Calibri"/>
                <a:cs typeface="Calibri"/>
                <a:sym typeface="Calibri"/>
              </a:defRPr>
            </a:lvl7pPr>
            <a:lvl8pPr indent="0" lvl="7" marL="0" marR="0" rtl="0" algn="r">
              <a:spcBef>
                <a:spcPts val="0"/>
              </a:spcBef>
              <a:buNone/>
              <a:defRPr b="0" sz="10300">
                <a:solidFill>
                  <a:srgbClr val="FFFFFF"/>
                </a:solidFill>
                <a:latin typeface="Calibri"/>
                <a:ea typeface="Calibri"/>
                <a:cs typeface="Calibri"/>
                <a:sym typeface="Calibri"/>
              </a:defRPr>
            </a:lvl8pPr>
            <a:lvl9pPr indent="0" lvl="8" marL="0" marR="0" rtl="0" algn="r">
              <a:spcBef>
                <a:spcPts val="0"/>
              </a:spcBef>
              <a:buNone/>
              <a:defRPr b="0" sz="103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chemeClr val="accent1"/>
        </a:solidFill>
      </p:bgPr>
    </p:bg>
    <p:spTree>
      <p:nvGrpSpPr>
        <p:cNvPr id="278" name="Shape 278"/>
        <p:cNvGrpSpPr/>
        <p:nvPr/>
      </p:nvGrpSpPr>
      <p:grpSpPr>
        <a:xfrm>
          <a:off x="0" y="0"/>
          <a:ext cx="0" cy="0"/>
          <a:chOff x="0" y="0"/>
          <a:chExt cx="0" cy="0"/>
        </a:xfrm>
      </p:grpSpPr>
      <p:sp>
        <p:nvSpPr>
          <p:cNvPr id="279" name="Google Shape;279;p40"/>
          <p:cNvSpPr txBox="1"/>
          <p:nvPr>
            <p:ph type="title"/>
          </p:nvPr>
        </p:nvSpPr>
        <p:spPr>
          <a:xfrm>
            <a:off x="649224" y="5418667"/>
            <a:ext cx="10780800" cy="613200"/>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rgbClr val="FFFFFF"/>
              </a:buClr>
              <a:buSzPts val="3200"/>
              <a:buFont typeface="Calibri"/>
              <a:buNone/>
              <a:defRPr b="0" i="0" sz="3200" u="none" cap="none" strike="noStrike">
                <a:solidFill>
                  <a:srgbClr val="FFFFF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80" name="Google Shape;280;p40"/>
          <p:cNvSpPr/>
          <p:nvPr>
            <p:ph idx="2" type="pic"/>
          </p:nvPr>
        </p:nvSpPr>
        <p:spPr>
          <a:xfrm>
            <a:off x="0" y="0"/>
            <a:ext cx="12192000" cy="5331000"/>
          </a:xfrm>
          <a:prstGeom prst="rect">
            <a:avLst/>
          </a:prstGeom>
          <a:solidFill>
            <a:srgbClr val="B7E0E9"/>
          </a:solidFill>
          <a:ln>
            <a:noFill/>
          </a:ln>
        </p:spPr>
        <p:txBody>
          <a:bodyPr anchorCtr="0" anchor="t" bIns="45700" lIns="91425" spcFirstLastPara="1" rIns="91425" wrap="square" tIns="45700">
            <a:noAutofit/>
          </a:bodyPr>
          <a:lstStyle>
            <a:lvl1pPr lvl="0" marR="0" rtl="0" algn="ctr">
              <a:lnSpc>
                <a:spcPct val="85000"/>
              </a:lnSpc>
              <a:spcBef>
                <a:spcPts val="800"/>
              </a:spcBef>
              <a:spcAft>
                <a:spcPts val="0"/>
              </a:spcAft>
              <a:buClr>
                <a:srgbClr val="3F3F3F"/>
              </a:buClr>
              <a:buSzPts val="3200"/>
              <a:buFont typeface="Arial"/>
              <a:buNone/>
              <a:defRPr b="0" i="0" sz="3200" u="none" cap="none" strike="noStrike">
                <a:solidFill>
                  <a:srgbClr val="3F3F3F"/>
                </a:solidFill>
                <a:latin typeface="Calibri"/>
                <a:ea typeface="Calibri"/>
                <a:cs typeface="Calibri"/>
                <a:sym typeface="Calibri"/>
              </a:defRPr>
            </a:lvl1pPr>
            <a:lvl2pPr lvl="1" marR="0" rtl="0" algn="l">
              <a:lnSpc>
                <a:spcPct val="85000"/>
              </a:lnSpc>
              <a:spcBef>
                <a:spcPts val="600"/>
              </a:spcBef>
              <a:spcAft>
                <a:spcPts val="0"/>
              </a:spcAft>
              <a:buClr>
                <a:srgbClr val="262626"/>
              </a:buClr>
              <a:buSzPts val="2800"/>
              <a:buFont typeface="Arial"/>
              <a:buNone/>
              <a:defRPr b="0" i="0" sz="2800" u="none" cap="none" strike="noStrike">
                <a:solidFill>
                  <a:srgbClr val="262626"/>
                </a:solidFill>
                <a:latin typeface="Calibri"/>
                <a:ea typeface="Calibri"/>
                <a:cs typeface="Calibri"/>
                <a:sym typeface="Calibri"/>
              </a:defRPr>
            </a:lvl2pPr>
            <a:lvl3pPr lvl="2" marR="0" rtl="0" algn="l">
              <a:lnSpc>
                <a:spcPct val="85000"/>
              </a:lnSpc>
              <a:spcBef>
                <a:spcPts val="600"/>
              </a:spcBef>
              <a:spcAft>
                <a:spcPts val="0"/>
              </a:spcAft>
              <a:buClr>
                <a:srgbClr val="262626"/>
              </a:buClr>
              <a:buSzPts val="2400"/>
              <a:buFont typeface="Arial"/>
              <a:buNone/>
              <a:defRPr b="0" i="1" sz="2400" u="none" cap="none" strike="noStrike">
                <a:solidFill>
                  <a:srgbClr val="262626"/>
                </a:solidFill>
                <a:latin typeface="Calibri"/>
                <a:ea typeface="Calibri"/>
                <a:cs typeface="Calibri"/>
                <a:sym typeface="Calibri"/>
              </a:defRPr>
            </a:lvl3pPr>
            <a:lvl4pPr lvl="3"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4pPr>
            <a:lvl5pPr lvl="4"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5pPr>
            <a:lvl6pPr lvl="5"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6pPr>
            <a:lvl7pPr lvl="6"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7pPr>
            <a:lvl8pPr lvl="7"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8pPr>
            <a:lvl9pPr lvl="8"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9pPr>
          </a:lstStyle>
          <a:p/>
        </p:txBody>
      </p:sp>
      <p:sp>
        <p:nvSpPr>
          <p:cNvPr id="281" name="Google Shape;281;p40"/>
          <p:cNvSpPr txBox="1"/>
          <p:nvPr>
            <p:ph idx="1" type="body"/>
          </p:nvPr>
        </p:nvSpPr>
        <p:spPr>
          <a:xfrm>
            <a:off x="676656" y="5909735"/>
            <a:ext cx="9229200" cy="53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300"/>
              </a:spcBef>
              <a:spcAft>
                <a:spcPts val="0"/>
              </a:spcAft>
              <a:buClr>
                <a:srgbClr val="262626"/>
              </a:buClr>
              <a:buSzPts val="1400"/>
              <a:buFont typeface="Arial"/>
              <a:buNone/>
              <a:defRPr b="0" i="0" sz="14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1200"/>
              <a:buFont typeface="Arial"/>
              <a:buNone/>
              <a:defRPr b="0" i="0" sz="12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000"/>
              <a:buFont typeface="Arial"/>
              <a:buNone/>
              <a:defRPr b="0" i="1" sz="10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9pPr>
          </a:lstStyle>
          <a:p/>
        </p:txBody>
      </p:sp>
      <p:sp>
        <p:nvSpPr>
          <p:cNvPr id="282" name="Google Shape;282;p40"/>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3" name="Google Shape;283;p40"/>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4" name="Google Shape;284;p40"/>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rgbClr val="FFFFFF"/>
                </a:solidFill>
                <a:latin typeface="Calibri"/>
                <a:ea typeface="Calibri"/>
                <a:cs typeface="Calibri"/>
                <a:sym typeface="Calibri"/>
              </a:defRPr>
            </a:lvl1pPr>
            <a:lvl2pPr indent="0" lvl="1" marL="0" marR="0" rtl="0" algn="r">
              <a:spcBef>
                <a:spcPts val="0"/>
              </a:spcBef>
              <a:buNone/>
              <a:defRPr b="0" sz="10300">
                <a:solidFill>
                  <a:srgbClr val="FFFFFF"/>
                </a:solidFill>
                <a:latin typeface="Calibri"/>
                <a:ea typeface="Calibri"/>
                <a:cs typeface="Calibri"/>
                <a:sym typeface="Calibri"/>
              </a:defRPr>
            </a:lvl2pPr>
            <a:lvl3pPr indent="0" lvl="2" marL="0" marR="0" rtl="0" algn="r">
              <a:spcBef>
                <a:spcPts val="0"/>
              </a:spcBef>
              <a:buNone/>
              <a:defRPr b="0" sz="10300">
                <a:solidFill>
                  <a:srgbClr val="FFFFFF"/>
                </a:solidFill>
                <a:latin typeface="Calibri"/>
                <a:ea typeface="Calibri"/>
                <a:cs typeface="Calibri"/>
                <a:sym typeface="Calibri"/>
              </a:defRPr>
            </a:lvl3pPr>
            <a:lvl4pPr indent="0" lvl="3" marL="0" marR="0" rtl="0" algn="r">
              <a:spcBef>
                <a:spcPts val="0"/>
              </a:spcBef>
              <a:buNone/>
              <a:defRPr b="0" sz="10300">
                <a:solidFill>
                  <a:srgbClr val="FFFFFF"/>
                </a:solidFill>
                <a:latin typeface="Calibri"/>
                <a:ea typeface="Calibri"/>
                <a:cs typeface="Calibri"/>
                <a:sym typeface="Calibri"/>
              </a:defRPr>
            </a:lvl4pPr>
            <a:lvl5pPr indent="0" lvl="4" marL="0" marR="0" rtl="0" algn="r">
              <a:spcBef>
                <a:spcPts val="0"/>
              </a:spcBef>
              <a:buNone/>
              <a:defRPr b="0" sz="10300">
                <a:solidFill>
                  <a:srgbClr val="FFFFFF"/>
                </a:solidFill>
                <a:latin typeface="Calibri"/>
                <a:ea typeface="Calibri"/>
                <a:cs typeface="Calibri"/>
                <a:sym typeface="Calibri"/>
              </a:defRPr>
            </a:lvl5pPr>
            <a:lvl6pPr indent="0" lvl="5" marL="0" marR="0" rtl="0" algn="r">
              <a:spcBef>
                <a:spcPts val="0"/>
              </a:spcBef>
              <a:buNone/>
              <a:defRPr b="0" sz="10300">
                <a:solidFill>
                  <a:srgbClr val="FFFFFF"/>
                </a:solidFill>
                <a:latin typeface="Calibri"/>
                <a:ea typeface="Calibri"/>
                <a:cs typeface="Calibri"/>
                <a:sym typeface="Calibri"/>
              </a:defRPr>
            </a:lvl6pPr>
            <a:lvl7pPr indent="0" lvl="6" marL="0" marR="0" rtl="0" algn="r">
              <a:spcBef>
                <a:spcPts val="0"/>
              </a:spcBef>
              <a:buNone/>
              <a:defRPr b="0" sz="10300">
                <a:solidFill>
                  <a:srgbClr val="FFFFFF"/>
                </a:solidFill>
                <a:latin typeface="Calibri"/>
                <a:ea typeface="Calibri"/>
                <a:cs typeface="Calibri"/>
                <a:sym typeface="Calibri"/>
              </a:defRPr>
            </a:lvl7pPr>
            <a:lvl8pPr indent="0" lvl="7" marL="0" marR="0" rtl="0" algn="r">
              <a:spcBef>
                <a:spcPts val="0"/>
              </a:spcBef>
              <a:buNone/>
              <a:defRPr b="0" sz="10300">
                <a:solidFill>
                  <a:srgbClr val="FFFFFF"/>
                </a:solidFill>
                <a:latin typeface="Calibri"/>
                <a:ea typeface="Calibri"/>
                <a:cs typeface="Calibri"/>
                <a:sym typeface="Calibri"/>
              </a:defRPr>
            </a:lvl8pPr>
            <a:lvl9pPr indent="0" lvl="8" marL="0" marR="0" rtl="0" algn="r">
              <a:spcBef>
                <a:spcPts val="0"/>
              </a:spcBef>
              <a:buNone/>
              <a:defRPr b="0" sz="103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5" name="Shape 285"/>
        <p:cNvGrpSpPr/>
        <p:nvPr/>
      </p:nvGrpSpPr>
      <p:grpSpPr>
        <a:xfrm>
          <a:off x="0" y="0"/>
          <a:ext cx="0" cy="0"/>
          <a:chOff x="0" y="0"/>
          <a:chExt cx="0" cy="0"/>
        </a:xfrm>
      </p:grpSpPr>
      <p:sp>
        <p:nvSpPr>
          <p:cNvPr id="286" name="Google Shape;286;p41"/>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87" name="Google Shape;287;p41"/>
          <p:cNvSpPr txBox="1"/>
          <p:nvPr>
            <p:ph idx="1" type="body"/>
          </p:nvPr>
        </p:nvSpPr>
        <p:spPr>
          <a:xfrm rot="5400000">
            <a:off x="4170381" y="-1482120"/>
            <a:ext cx="3766200" cy="107538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288" name="Google Shape;288;p41"/>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9" name="Google Shape;289;p41"/>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0" name="Google Shape;290;p41"/>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1" name="Shape 291"/>
        <p:cNvGrpSpPr/>
        <p:nvPr/>
      </p:nvGrpSpPr>
      <p:grpSpPr>
        <a:xfrm>
          <a:off x="0" y="0"/>
          <a:ext cx="0" cy="0"/>
          <a:chOff x="0" y="0"/>
          <a:chExt cx="0" cy="0"/>
        </a:xfrm>
      </p:grpSpPr>
      <p:sp>
        <p:nvSpPr>
          <p:cNvPr id="292" name="Google Shape;292;p42"/>
          <p:cNvSpPr txBox="1"/>
          <p:nvPr>
            <p:ph type="title"/>
          </p:nvPr>
        </p:nvSpPr>
        <p:spPr>
          <a:xfrm rot="5400000">
            <a:off x="7658100" y="1781175"/>
            <a:ext cx="4800600" cy="26289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93" name="Google Shape;293;p42"/>
          <p:cNvSpPr txBox="1"/>
          <p:nvPr>
            <p:ph idx="1" type="body"/>
          </p:nvPr>
        </p:nvSpPr>
        <p:spPr>
          <a:xfrm rot="5400000">
            <a:off x="1938375" y="-452475"/>
            <a:ext cx="5400600" cy="77343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294" name="Google Shape;294;p42"/>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5" name="Google Shape;295;p42"/>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6" name="Google Shape;296;p42"/>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cxnSp>
        <p:nvCxnSpPr>
          <p:cNvPr id="39" name="Google Shape;39;p5"/>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40" name="Google Shape;40;p5"/>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41" name="Google Shape;41;p5"/>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42" name="Google Shape;42;p5"/>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43" name="Google Shape;43;p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4" name="Google Shape;44;p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45" name="Google Shape;45;p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3" name="Shape 303"/>
        <p:cNvGrpSpPr/>
        <p:nvPr/>
      </p:nvGrpSpPr>
      <p:grpSpPr>
        <a:xfrm>
          <a:off x="0" y="0"/>
          <a:ext cx="0" cy="0"/>
          <a:chOff x="0" y="0"/>
          <a:chExt cx="0" cy="0"/>
        </a:xfrm>
      </p:grpSpPr>
      <p:sp>
        <p:nvSpPr>
          <p:cNvPr id="304" name="Google Shape;304;p44"/>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05" name="Google Shape;305;p44"/>
          <p:cNvSpPr txBox="1"/>
          <p:nvPr>
            <p:ph idx="1" type="body"/>
          </p:nvPr>
        </p:nvSpPr>
        <p:spPr>
          <a:xfrm>
            <a:off x="676656" y="2011680"/>
            <a:ext cx="10753800" cy="376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306" name="Google Shape;306;p44"/>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7" name="Google Shape;307;p44"/>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8" name="Google Shape;308;p44"/>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300" u="none" cap="none" strike="noStrike">
                <a:solidFill>
                  <a:schemeClr val="accent1"/>
                </a:solidFill>
                <a:latin typeface="Calibri"/>
                <a:ea typeface="Calibri"/>
                <a:cs typeface="Calibri"/>
                <a:sym typeface="Calibri"/>
              </a:defRPr>
            </a:lvl1pPr>
            <a:lvl2pPr indent="0" lvl="1" marL="0" marR="0" rtl="0" algn="r">
              <a:spcBef>
                <a:spcPts val="0"/>
              </a:spcBef>
              <a:buNone/>
              <a:defRPr b="0" i="0" sz="10300" u="none" cap="none" strike="noStrike">
                <a:solidFill>
                  <a:schemeClr val="accent1"/>
                </a:solidFill>
                <a:latin typeface="Calibri"/>
                <a:ea typeface="Calibri"/>
                <a:cs typeface="Calibri"/>
                <a:sym typeface="Calibri"/>
              </a:defRPr>
            </a:lvl2pPr>
            <a:lvl3pPr indent="0" lvl="2" marL="0" marR="0" rtl="0" algn="r">
              <a:spcBef>
                <a:spcPts val="0"/>
              </a:spcBef>
              <a:buNone/>
              <a:defRPr b="0" i="0" sz="10300" u="none" cap="none" strike="noStrike">
                <a:solidFill>
                  <a:schemeClr val="accent1"/>
                </a:solidFill>
                <a:latin typeface="Calibri"/>
                <a:ea typeface="Calibri"/>
                <a:cs typeface="Calibri"/>
                <a:sym typeface="Calibri"/>
              </a:defRPr>
            </a:lvl3pPr>
            <a:lvl4pPr indent="0" lvl="3" marL="0" marR="0" rtl="0" algn="r">
              <a:spcBef>
                <a:spcPts val="0"/>
              </a:spcBef>
              <a:buNone/>
              <a:defRPr b="0" i="0" sz="10300" u="none" cap="none" strike="noStrike">
                <a:solidFill>
                  <a:schemeClr val="accent1"/>
                </a:solidFill>
                <a:latin typeface="Calibri"/>
                <a:ea typeface="Calibri"/>
                <a:cs typeface="Calibri"/>
                <a:sym typeface="Calibri"/>
              </a:defRPr>
            </a:lvl4pPr>
            <a:lvl5pPr indent="0" lvl="4" marL="0" marR="0" rtl="0" algn="r">
              <a:spcBef>
                <a:spcPts val="0"/>
              </a:spcBef>
              <a:buNone/>
              <a:defRPr b="0" i="0" sz="10300" u="none" cap="none" strike="noStrike">
                <a:solidFill>
                  <a:schemeClr val="accent1"/>
                </a:solidFill>
                <a:latin typeface="Calibri"/>
                <a:ea typeface="Calibri"/>
                <a:cs typeface="Calibri"/>
                <a:sym typeface="Calibri"/>
              </a:defRPr>
            </a:lvl5pPr>
            <a:lvl6pPr indent="0" lvl="5" marL="0" marR="0" rtl="0" algn="r">
              <a:spcBef>
                <a:spcPts val="0"/>
              </a:spcBef>
              <a:buNone/>
              <a:defRPr b="0" i="0" sz="10300" u="none" cap="none" strike="noStrike">
                <a:solidFill>
                  <a:schemeClr val="accent1"/>
                </a:solidFill>
                <a:latin typeface="Calibri"/>
                <a:ea typeface="Calibri"/>
                <a:cs typeface="Calibri"/>
                <a:sym typeface="Calibri"/>
              </a:defRPr>
            </a:lvl6pPr>
            <a:lvl7pPr indent="0" lvl="6" marL="0" marR="0" rtl="0" algn="r">
              <a:spcBef>
                <a:spcPts val="0"/>
              </a:spcBef>
              <a:buNone/>
              <a:defRPr b="0" i="0" sz="10300" u="none" cap="none" strike="noStrike">
                <a:solidFill>
                  <a:schemeClr val="accent1"/>
                </a:solidFill>
                <a:latin typeface="Calibri"/>
                <a:ea typeface="Calibri"/>
                <a:cs typeface="Calibri"/>
                <a:sym typeface="Calibri"/>
              </a:defRPr>
            </a:lvl7pPr>
            <a:lvl8pPr indent="0" lvl="7" marL="0" marR="0" rtl="0" algn="r">
              <a:spcBef>
                <a:spcPts val="0"/>
              </a:spcBef>
              <a:buNone/>
              <a:defRPr b="0" i="0" sz="10300" u="none" cap="none" strike="noStrike">
                <a:solidFill>
                  <a:schemeClr val="accent1"/>
                </a:solidFill>
                <a:latin typeface="Calibri"/>
                <a:ea typeface="Calibri"/>
                <a:cs typeface="Calibri"/>
                <a:sym typeface="Calibri"/>
              </a:defRPr>
            </a:lvl8pPr>
            <a:lvl9pPr indent="0" lvl="8" marL="0" marR="0" rtl="0" algn="r">
              <a:spcBef>
                <a:spcPts val="0"/>
              </a:spcBef>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309" name="Shape 309"/>
        <p:cNvGrpSpPr/>
        <p:nvPr/>
      </p:nvGrpSpPr>
      <p:grpSpPr>
        <a:xfrm>
          <a:off x="0" y="0"/>
          <a:ext cx="0" cy="0"/>
          <a:chOff x="0" y="0"/>
          <a:chExt cx="0" cy="0"/>
        </a:xfrm>
      </p:grpSpPr>
      <p:sp>
        <p:nvSpPr>
          <p:cNvPr id="310" name="Google Shape;310;p45"/>
          <p:cNvSpPr/>
          <p:nvPr/>
        </p:nvSpPr>
        <p:spPr>
          <a:xfrm>
            <a:off x="0" y="0"/>
            <a:ext cx="1219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5"/>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Autofit/>
          </a:bodyPr>
          <a:lstStyle>
            <a:lvl1pPr lvl="0" marR="0" rtl="0" algn="l">
              <a:lnSpc>
                <a:spcPct val="80000"/>
              </a:lnSpc>
              <a:spcBef>
                <a:spcPts val="0"/>
              </a:spcBef>
              <a:spcAft>
                <a:spcPts val="0"/>
              </a:spcAft>
              <a:buClr>
                <a:srgbClr val="FFFFFF"/>
              </a:buClr>
              <a:buSzPts val="8800"/>
              <a:buFont typeface="Calibri"/>
              <a:buNone/>
              <a:defRPr b="0" i="0" sz="8800" u="none" cap="none" strike="noStrike">
                <a:solidFill>
                  <a:srgbClr val="FFFFF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12" name="Google Shape;312;p45"/>
          <p:cNvSpPr txBox="1"/>
          <p:nvPr>
            <p:ph idx="1" type="subTitle"/>
          </p:nvPr>
        </p:nvSpPr>
        <p:spPr>
          <a:xfrm>
            <a:off x="667512" y="4206876"/>
            <a:ext cx="9228300" cy="1645800"/>
          </a:xfrm>
          <a:prstGeom prst="rect">
            <a:avLst/>
          </a:prstGeom>
          <a:noFill/>
          <a:ln>
            <a:noFill/>
          </a:ln>
        </p:spPr>
        <p:txBody>
          <a:bodyPr anchorCtr="0" anchor="t" bIns="45700" lIns="91425" spcFirstLastPara="1" rIns="91425" wrap="square" tIns="45700">
            <a:noAutofit/>
          </a:bodyPr>
          <a:lstStyle>
            <a:lvl1pPr lvl="0" marR="0" rtl="0" algn="l">
              <a:lnSpc>
                <a:spcPct val="85000"/>
              </a:lnSpc>
              <a:spcBef>
                <a:spcPts val="13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ctr">
              <a:lnSpc>
                <a:spcPct val="85000"/>
              </a:lnSpc>
              <a:spcBef>
                <a:spcPts val="600"/>
              </a:spcBef>
              <a:spcAft>
                <a:spcPts val="0"/>
              </a:spcAft>
              <a:buClr>
                <a:srgbClr val="262626"/>
              </a:buClr>
              <a:buSzPts val="2800"/>
              <a:buFont typeface="Arial"/>
              <a:buNone/>
              <a:defRPr b="0" i="0" sz="2800" u="none" cap="none" strike="noStrike">
                <a:solidFill>
                  <a:srgbClr val="262626"/>
                </a:solidFill>
                <a:latin typeface="Calibri"/>
                <a:ea typeface="Calibri"/>
                <a:cs typeface="Calibri"/>
                <a:sym typeface="Calibri"/>
              </a:defRPr>
            </a:lvl2pPr>
            <a:lvl3pPr lvl="2" marR="0" rtl="0" algn="ctr">
              <a:lnSpc>
                <a:spcPct val="85000"/>
              </a:lnSpc>
              <a:spcBef>
                <a:spcPts val="600"/>
              </a:spcBef>
              <a:spcAft>
                <a:spcPts val="0"/>
              </a:spcAft>
              <a:buClr>
                <a:srgbClr val="262626"/>
              </a:buClr>
              <a:buSzPts val="2400"/>
              <a:buFont typeface="Arial"/>
              <a:buNone/>
              <a:defRPr b="0" i="1" sz="2400" u="none" cap="none" strike="noStrike">
                <a:solidFill>
                  <a:srgbClr val="262626"/>
                </a:solidFill>
                <a:latin typeface="Calibri"/>
                <a:ea typeface="Calibri"/>
                <a:cs typeface="Calibri"/>
                <a:sym typeface="Calibri"/>
              </a:defRPr>
            </a:lvl3pPr>
            <a:lvl4pPr lvl="3"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4pPr>
            <a:lvl5pPr lvl="4"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5pPr>
            <a:lvl6pPr lvl="5"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6pPr>
            <a:lvl7pPr lvl="6"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7pPr>
            <a:lvl8pPr lvl="7"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8pPr>
            <a:lvl9pPr lvl="8" marR="0" rtl="0" algn="ctr">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9pPr>
          </a:lstStyle>
          <a:p/>
        </p:txBody>
      </p:sp>
      <p:sp>
        <p:nvSpPr>
          <p:cNvPr id="313" name="Google Shape;313;p45"/>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4" name="Google Shape;314;p45"/>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5" name="Google Shape;315;p45"/>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rgbClr val="FFFFFF"/>
                </a:solidFill>
                <a:latin typeface="Calibri"/>
                <a:ea typeface="Calibri"/>
                <a:cs typeface="Calibri"/>
                <a:sym typeface="Calibri"/>
              </a:defRPr>
            </a:lvl1pPr>
            <a:lvl2pPr indent="0" lvl="1" marL="0" marR="0" rtl="0" algn="r">
              <a:spcBef>
                <a:spcPts val="0"/>
              </a:spcBef>
              <a:buNone/>
              <a:defRPr b="0" sz="10300">
                <a:solidFill>
                  <a:srgbClr val="FFFFFF"/>
                </a:solidFill>
                <a:latin typeface="Calibri"/>
                <a:ea typeface="Calibri"/>
                <a:cs typeface="Calibri"/>
                <a:sym typeface="Calibri"/>
              </a:defRPr>
            </a:lvl2pPr>
            <a:lvl3pPr indent="0" lvl="2" marL="0" marR="0" rtl="0" algn="r">
              <a:spcBef>
                <a:spcPts val="0"/>
              </a:spcBef>
              <a:buNone/>
              <a:defRPr b="0" sz="10300">
                <a:solidFill>
                  <a:srgbClr val="FFFFFF"/>
                </a:solidFill>
                <a:latin typeface="Calibri"/>
                <a:ea typeface="Calibri"/>
                <a:cs typeface="Calibri"/>
                <a:sym typeface="Calibri"/>
              </a:defRPr>
            </a:lvl3pPr>
            <a:lvl4pPr indent="0" lvl="3" marL="0" marR="0" rtl="0" algn="r">
              <a:spcBef>
                <a:spcPts val="0"/>
              </a:spcBef>
              <a:buNone/>
              <a:defRPr b="0" sz="10300">
                <a:solidFill>
                  <a:srgbClr val="FFFFFF"/>
                </a:solidFill>
                <a:latin typeface="Calibri"/>
                <a:ea typeface="Calibri"/>
                <a:cs typeface="Calibri"/>
                <a:sym typeface="Calibri"/>
              </a:defRPr>
            </a:lvl4pPr>
            <a:lvl5pPr indent="0" lvl="4" marL="0" marR="0" rtl="0" algn="r">
              <a:spcBef>
                <a:spcPts val="0"/>
              </a:spcBef>
              <a:buNone/>
              <a:defRPr b="0" sz="10300">
                <a:solidFill>
                  <a:srgbClr val="FFFFFF"/>
                </a:solidFill>
                <a:latin typeface="Calibri"/>
                <a:ea typeface="Calibri"/>
                <a:cs typeface="Calibri"/>
                <a:sym typeface="Calibri"/>
              </a:defRPr>
            </a:lvl5pPr>
            <a:lvl6pPr indent="0" lvl="5" marL="0" marR="0" rtl="0" algn="r">
              <a:spcBef>
                <a:spcPts val="0"/>
              </a:spcBef>
              <a:buNone/>
              <a:defRPr b="0" sz="10300">
                <a:solidFill>
                  <a:srgbClr val="FFFFFF"/>
                </a:solidFill>
                <a:latin typeface="Calibri"/>
                <a:ea typeface="Calibri"/>
                <a:cs typeface="Calibri"/>
                <a:sym typeface="Calibri"/>
              </a:defRPr>
            </a:lvl6pPr>
            <a:lvl7pPr indent="0" lvl="6" marL="0" marR="0" rtl="0" algn="r">
              <a:spcBef>
                <a:spcPts val="0"/>
              </a:spcBef>
              <a:buNone/>
              <a:defRPr b="0" sz="10300">
                <a:solidFill>
                  <a:srgbClr val="FFFFFF"/>
                </a:solidFill>
                <a:latin typeface="Calibri"/>
                <a:ea typeface="Calibri"/>
                <a:cs typeface="Calibri"/>
                <a:sym typeface="Calibri"/>
              </a:defRPr>
            </a:lvl7pPr>
            <a:lvl8pPr indent="0" lvl="7" marL="0" marR="0" rtl="0" algn="r">
              <a:spcBef>
                <a:spcPts val="0"/>
              </a:spcBef>
              <a:buNone/>
              <a:defRPr b="0" sz="10300">
                <a:solidFill>
                  <a:srgbClr val="FFFFFF"/>
                </a:solidFill>
                <a:latin typeface="Calibri"/>
                <a:ea typeface="Calibri"/>
                <a:cs typeface="Calibri"/>
                <a:sym typeface="Calibri"/>
              </a:defRPr>
            </a:lvl8pPr>
            <a:lvl9pPr indent="0" lvl="8" marL="0" marR="0" rtl="0" algn="r">
              <a:spcBef>
                <a:spcPts val="0"/>
              </a:spcBef>
              <a:buNone/>
              <a:defRPr b="0" sz="103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6" name="Shape 316"/>
        <p:cNvGrpSpPr/>
        <p:nvPr/>
      </p:nvGrpSpPr>
      <p:grpSpPr>
        <a:xfrm>
          <a:off x="0" y="0"/>
          <a:ext cx="0" cy="0"/>
          <a:chOff x="0" y="0"/>
          <a:chExt cx="0" cy="0"/>
        </a:xfrm>
      </p:grpSpPr>
      <p:sp>
        <p:nvSpPr>
          <p:cNvPr id="317" name="Google Shape;317;p46"/>
          <p:cNvSpPr txBox="1"/>
          <p:nvPr>
            <p:ph type="title"/>
          </p:nvPr>
        </p:nvSpPr>
        <p:spPr>
          <a:xfrm>
            <a:off x="603504" y="767419"/>
            <a:ext cx="10780800" cy="3355800"/>
          </a:xfrm>
          <a:prstGeom prst="rect">
            <a:avLst/>
          </a:prstGeom>
          <a:noFill/>
          <a:ln>
            <a:noFill/>
          </a:ln>
        </p:spPr>
        <p:txBody>
          <a:bodyPr anchorCtr="0" anchor="b" bIns="45700" lIns="91425" spcFirstLastPara="1" rIns="91425" wrap="square" tIns="45700">
            <a:noAutofit/>
          </a:bodyPr>
          <a:lstStyle>
            <a:lvl1pPr lvl="0" marR="0" rtl="0" algn="l">
              <a:lnSpc>
                <a:spcPct val="80000"/>
              </a:lnSpc>
              <a:spcBef>
                <a:spcPts val="0"/>
              </a:spcBef>
              <a:spcAft>
                <a:spcPts val="0"/>
              </a:spcAft>
              <a:buClr>
                <a:schemeClr val="accent1"/>
              </a:buClr>
              <a:buSzPts val="8800"/>
              <a:buFont typeface="Calibri"/>
              <a:buNone/>
              <a:defRPr b="0" i="0" sz="88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18" name="Google Shape;318;p46"/>
          <p:cNvSpPr txBox="1"/>
          <p:nvPr>
            <p:ph idx="1" type="body"/>
          </p:nvPr>
        </p:nvSpPr>
        <p:spPr>
          <a:xfrm>
            <a:off x="667512" y="4204209"/>
            <a:ext cx="9226200" cy="1645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5000"/>
              </a:lnSpc>
              <a:spcBef>
                <a:spcPts val="13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l">
              <a:lnSpc>
                <a:spcPct val="85000"/>
              </a:lnSpc>
              <a:spcBef>
                <a:spcPts val="6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85000"/>
              </a:lnSpc>
              <a:spcBef>
                <a:spcPts val="600"/>
              </a:spcBef>
              <a:spcAft>
                <a:spcPts val="0"/>
              </a:spcAft>
              <a:buClr>
                <a:srgbClr val="888888"/>
              </a:buClr>
              <a:buSzPts val="1600"/>
              <a:buFont typeface="Arial"/>
              <a:buNone/>
              <a:defRPr b="0" i="1" sz="1600" u="none" cap="none" strike="noStrike">
                <a:solidFill>
                  <a:srgbClr val="888888"/>
                </a:solidFill>
                <a:latin typeface="Calibri"/>
                <a:ea typeface="Calibri"/>
                <a:cs typeface="Calibri"/>
                <a:sym typeface="Calibri"/>
              </a:defRPr>
            </a:lvl3pPr>
            <a:lvl4pPr indent="-228600" lvl="3" marL="18288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85000"/>
              </a:lnSpc>
              <a:spcBef>
                <a:spcPts val="6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19" name="Google Shape;319;p46"/>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0" name="Google Shape;320;p46"/>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1" name="Google Shape;321;p46"/>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2" name="Shape 322"/>
        <p:cNvGrpSpPr/>
        <p:nvPr/>
      </p:nvGrpSpPr>
      <p:grpSpPr>
        <a:xfrm>
          <a:off x="0" y="0"/>
          <a:ext cx="0" cy="0"/>
          <a:chOff x="0" y="0"/>
          <a:chExt cx="0" cy="0"/>
        </a:xfrm>
      </p:grpSpPr>
      <p:sp>
        <p:nvSpPr>
          <p:cNvPr id="323" name="Google Shape;323;p47"/>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24" name="Google Shape;324;p47"/>
          <p:cNvSpPr txBox="1"/>
          <p:nvPr>
            <p:ph idx="1" type="body"/>
          </p:nvPr>
        </p:nvSpPr>
        <p:spPr>
          <a:xfrm>
            <a:off x="676656" y="1998134"/>
            <a:ext cx="4663500" cy="3767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325" name="Google Shape;325;p47"/>
          <p:cNvSpPr txBox="1"/>
          <p:nvPr>
            <p:ph idx="2" type="body"/>
          </p:nvPr>
        </p:nvSpPr>
        <p:spPr>
          <a:xfrm>
            <a:off x="6011330" y="1998134"/>
            <a:ext cx="4663500" cy="3767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326" name="Google Shape;326;p47"/>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7" name="Google Shape;327;p47"/>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8" name="Google Shape;328;p47"/>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9" name="Shape 329"/>
        <p:cNvGrpSpPr/>
        <p:nvPr/>
      </p:nvGrpSpPr>
      <p:grpSpPr>
        <a:xfrm>
          <a:off x="0" y="0"/>
          <a:ext cx="0" cy="0"/>
          <a:chOff x="0" y="0"/>
          <a:chExt cx="0" cy="0"/>
        </a:xfrm>
      </p:grpSpPr>
      <p:sp>
        <p:nvSpPr>
          <p:cNvPr id="330" name="Google Shape;330;p48"/>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31" name="Google Shape;331;p48"/>
          <p:cNvSpPr txBox="1"/>
          <p:nvPr>
            <p:ph idx="1" type="body"/>
          </p:nvPr>
        </p:nvSpPr>
        <p:spPr>
          <a:xfrm>
            <a:off x="676656" y="2040467"/>
            <a:ext cx="4663500" cy="7233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85000"/>
              </a:lnSpc>
              <a:spcBef>
                <a:spcPts val="13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2000"/>
              <a:buFont typeface="Arial"/>
              <a:buNone/>
              <a:defRPr b="1" i="0" sz="20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800"/>
              <a:buFont typeface="Arial"/>
              <a:buNone/>
              <a:defRPr b="1" i="1" sz="18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9pPr>
          </a:lstStyle>
          <a:p/>
        </p:txBody>
      </p:sp>
      <p:sp>
        <p:nvSpPr>
          <p:cNvPr id="332" name="Google Shape;332;p48"/>
          <p:cNvSpPr txBox="1"/>
          <p:nvPr>
            <p:ph idx="2" type="body"/>
          </p:nvPr>
        </p:nvSpPr>
        <p:spPr>
          <a:xfrm>
            <a:off x="676656" y="2753084"/>
            <a:ext cx="4663500" cy="3200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333" name="Google Shape;333;p48"/>
          <p:cNvSpPr txBox="1"/>
          <p:nvPr>
            <p:ph idx="3" type="body"/>
          </p:nvPr>
        </p:nvSpPr>
        <p:spPr>
          <a:xfrm>
            <a:off x="6007608" y="2038435"/>
            <a:ext cx="4663500" cy="722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85000"/>
              </a:lnSpc>
              <a:spcBef>
                <a:spcPts val="13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2000"/>
              <a:buFont typeface="Arial"/>
              <a:buNone/>
              <a:defRPr b="1" i="0" sz="20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800"/>
              <a:buFont typeface="Arial"/>
              <a:buNone/>
              <a:defRPr b="1" i="1" sz="18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1600"/>
              <a:buFont typeface="Arial"/>
              <a:buNone/>
              <a:defRPr b="1" i="0" sz="1600" u="none" cap="none" strike="noStrike">
                <a:solidFill>
                  <a:srgbClr val="262626"/>
                </a:solidFill>
                <a:latin typeface="Calibri"/>
                <a:ea typeface="Calibri"/>
                <a:cs typeface="Calibri"/>
                <a:sym typeface="Calibri"/>
              </a:defRPr>
            </a:lvl9pPr>
          </a:lstStyle>
          <a:p/>
        </p:txBody>
      </p:sp>
      <p:sp>
        <p:nvSpPr>
          <p:cNvPr id="334" name="Google Shape;334;p48"/>
          <p:cNvSpPr txBox="1"/>
          <p:nvPr>
            <p:ph idx="4" type="body"/>
          </p:nvPr>
        </p:nvSpPr>
        <p:spPr>
          <a:xfrm>
            <a:off x="6007608" y="2750990"/>
            <a:ext cx="4663500" cy="3200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55600" lvl="1" marL="914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6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30200" lvl="3" marL="1828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4pPr>
            <a:lvl5pPr indent="-330200" lvl="4" marL="22860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5pPr>
            <a:lvl6pPr indent="-330200" lvl="5" marL="27432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6pPr>
            <a:lvl7pPr indent="-330200" lvl="6" marL="32004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7pPr>
            <a:lvl8pPr indent="-330200" lvl="7" marL="36576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8pPr>
            <a:lvl9pPr indent="-330200" lvl="8" marL="4114800" marR="0" rtl="0" algn="l">
              <a:lnSpc>
                <a:spcPct val="85000"/>
              </a:lnSpc>
              <a:spcBef>
                <a:spcPts val="600"/>
              </a:spcBef>
              <a:spcAft>
                <a:spcPts val="0"/>
              </a:spcAft>
              <a:buClr>
                <a:srgbClr val="262626"/>
              </a:buClr>
              <a:buSzPts val="1600"/>
              <a:buFont typeface="Arial"/>
              <a:buChar char=" "/>
              <a:defRPr b="0" i="0" sz="1600" u="none" cap="none" strike="noStrike">
                <a:solidFill>
                  <a:srgbClr val="262626"/>
                </a:solidFill>
                <a:latin typeface="Calibri"/>
                <a:ea typeface="Calibri"/>
                <a:cs typeface="Calibri"/>
                <a:sym typeface="Calibri"/>
              </a:defRPr>
            </a:lvl9pPr>
          </a:lstStyle>
          <a:p/>
        </p:txBody>
      </p:sp>
      <p:sp>
        <p:nvSpPr>
          <p:cNvPr id="335" name="Google Shape;335;p4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6" name="Google Shape;336;p4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7" name="Google Shape;337;p48"/>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8" name="Shape 338"/>
        <p:cNvGrpSpPr/>
        <p:nvPr/>
      </p:nvGrpSpPr>
      <p:grpSpPr>
        <a:xfrm>
          <a:off x="0" y="0"/>
          <a:ext cx="0" cy="0"/>
          <a:chOff x="0" y="0"/>
          <a:chExt cx="0" cy="0"/>
        </a:xfrm>
      </p:grpSpPr>
      <p:sp>
        <p:nvSpPr>
          <p:cNvPr id="339" name="Google Shape;339;p49"/>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40" name="Google Shape;340;p49"/>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1" name="Google Shape;341;p49"/>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2" name="Google Shape;342;p49"/>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3" name="Shape 343"/>
        <p:cNvGrpSpPr/>
        <p:nvPr/>
      </p:nvGrpSpPr>
      <p:grpSpPr>
        <a:xfrm>
          <a:off x="0" y="0"/>
          <a:ext cx="0" cy="0"/>
          <a:chOff x="0" y="0"/>
          <a:chExt cx="0" cy="0"/>
        </a:xfrm>
      </p:grpSpPr>
      <p:sp>
        <p:nvSpPr>
          <p:cNvPr id="344" name="Google Shape;344;p50"/>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5" name="Google Shape;345;p50"/>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6" name="Google Shape;346;p50"/>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7" name="Shape 347"/>
        <p:cNvGrpSpPr/>
        <p:nvPr/>
      </p:nvGrpSpPr>
      <p:grpSpPr>
        <a:xfrm>
          <a:off x="0" y="0"/>
          <a:ext cx="0" cy="0"/>
          <a:chOff x="0" y="0"/>
          <a:chExt cx="0" cy="0"/>
        </a:xfrm>
      </p:grpSpPr>
      <p:sp>
        <p:nvSpPr>
          <p:cNvPr id="348" name="Google Shape;348;p51"/>
          <p:cNvSpPr/>
          <p:nvPr/>
        </p:nvSpPr>
        <p:spPr>
          <a:xfrm>
            <a:off x="7620000" y="0"/>
            <a:ext cx="457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1"/>
          <p:cNvSpPr txBox="1"/>
          <p:nvPr>
            <p:ph type="title"/>
          </p:nvPr>
        </p:nvSpPr>
        <p:spPr>
          <a:xfrm>
            <a:off x="8261404" y="542282"/>
            <a:ext cx="3383400" cy="1920300"/>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rgbClr val="FFFFFF"/>
              </a:buClr>
              <a:buSzPts val="4000"/>
              <a:buFont typeface="Calibri"/>
              <a:buNone/>
              <a:defRPr b="0" i="0" sz="4000" u="none" cap="none" strike="noStrike">
                <a:solidFill>
                  <a:srgbClr val="FFFFF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50" name="Google Shape;350;p51"/>
          <p:cNvSpPr txBox="1"/>
          <p:nvPr>
            <p:ph idx="1" type="body"/>
          </p:nvPr>
        </p:nvSpPr>
        <p:spPr>
          <a:xfrm>
            <a:off x="762000" y="762000"/>
            <a:ext cx="6096000" cy="4572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85000"/>
              </a:lnSpc>
              <a:spcBef>
                <a:spcPts val="1300"/>
              </a:spcBef>
              <a:spcAft>
                <a:spcPts val="0"/>
              </a:spcAft>
              <a:buClr>
                <a:srgbClr val="262626"/>
              </a:buClr>
              <a:buSzPts val="3200"/>
              <a:buFont typeface="Arial"/>
              <a:buChar char=" "/>
              <a:defRPr b="0" i="0" sz="3200" u="none" cap="none" strike="noStrike">
                <a:solidFill>
                  <a:srgbClr val="262626"/>
                </a:solidFill>
                <a:latin typeface="Calibri"/>
                <a:ea typeface="Calibri"/>
                <a:cs typeface="Calibri"/>
                <a:sym typeface="Calibri"/>
              </a:defRPr>
            </a:lvl1pPr>
            <a:lvl2pPr indent="-406400" lvl="1" marL="914400" marR="0" rtl="0" algn="l">
              <a:lnSpc>
                <a:spcPct val="85000"/>
              </a:lnSpc>
              <a:spcBef>
                <a:spcPts val="600"/>
              </a:spcBef>
              <a:spcAft>
                <a:spcPts val="0"/>
              </a:spcAft>
              <a:buClr>
                <a:srgbClr val="262626"/>
              </a:buClr>
              <a:buSzPts val="2800"/>
              <a:buFont typeface="Arial"/>
              <a:buChar char=" "/>
              <a:defRPr b="0" i="0" sz="2800" u="none" cap="none" strike="noStrike">
                <a:solidFill>
                  <a:srgbClr val="262626"/>
                </a:solidFill>
                <a:latin typeface="Calibri"/>
                <a:ea typeface="Calibri"/>
                <a:cs typeface="Calibri"/>
                <a:sym typeface="Calibri"/>
              </a:defRPr>
            </a:lvl2pPr>
            <a:lvl3pPr indent="-381000" lvl="2" marL="1371600" marR="0" rtl="0" algn="l">
              <a:lnSpc>
                <a:spcPct val="85000"/>
              </a:lnSpc>
              <a:spcBef>
                <a:spcPts val="600"/>
              </a:spcBef>
              <a:spcAft>
                <a:spcPts val="0"/>
              </a:spcAft>
              <a:buClr>
                <a:srgbClr val="262626"/>
              </a:buClr>
              <a:buSzPts val="2400"/>
              <a:buFont typeface="Arial"/>
              <a:buChar char=" "/>
              <a:defRPr b="0" i="1" sz="2400" u="none" cap="none" strike="noStrike">
                <a:solidFill>
                  <a:srgbClr val="262626"/>
                </a:solidFill>
                <a:latin typeface="Calibri"/>
                <a:ea typeface="Calibri"/>
                <a:cs typeface="Calibri"/>
                <a:sym typeface="Calibri"/>
              </a:defRPr>
            </a:lvl3pPr>
            <a:lvl4pPr indent="-355600" lvl="3" marL="18288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4pPr>
            <a:lvl5pPr indent="-355600" lvl="4" marL="22860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5pPr>
            <a:lvl6pPr indent="-355600" lvl="5" marL="27432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6pPr>
            <a:lvl7pPr indent="-355600" lvl="6" marL="32004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7pPr>
            <a:lvl8pPr indent="-355600" lvl="7" marL="36576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8pPr>
            <a:lvl9pPr indent="-355600" lvl="8" marL="4114800" marR="0" rtl="0" algn="l">
              <a:lnSpc>
                <a:spcPct val="85000"/>
              </a:lnSpc>
              <a:spcBef>
                <a:spcPts val="600"/>
              </a:spcBef>
              <a:spcAft>
                <a:spcPts val="0"/>
              </a:spcAft>
              <a:buClr>
                <a:srgbClr val="262626"/>
              </a:buClr>
              <a:buSzPts val="2000"/>
              <a:buFont typeface="Arial"/>
              <a:buChar char=" "/>
              <a:defRPr b="0" i="0" sz="2000" u="none" cap="none" strike="noStrike">
                <a:solidFill>
                  <a:srgbClr val="262626"/>
                </a:solidFill>
                <a:latin typeface="Calibri"/>
                <a:ea typeface="Calibri"/>
                <a:cs typeface="Calibri"/>
                <a:sym typeface="Calibri"/>
              </a:defRPr>
            </a:lvl9pPr>
          </a:lstStyle>
          <a:p/>
        </p:txBody>
      </p:sp>
      <p:sp>
        <p:nvSpPr>
          <p:cNvPr id="351" name="Google Shape;351;p51"/>
          <p:cNvSpPr txBox="1"/>
          <p:nvPr>
            <p:ph idx="2" type="body"/>
          </p:nvPr>
        </p:nvSpPr>
        <p:spPr>
          <a:xfrm>
            <a:off x="8275982" y="2511813"/>
            <a:ext cx="3398400" cy="31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200"/>
              </a:spcBef>
              <a:spcAft>
                <a:spcPts val="0"/>
              </a:spcAft>
              <a:buClr>
                <a:srgbClr val="262626"/>
              </a:buClr>
              <a:buSzPts val="1800"/>
              <a:buFont typeface="Arial"/>
              <a:buNone/>
              <a:defRPr b="0" i="0" sz="18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1200"/>
              <a:buFont typeface="Arial"/>
              <a:buNone/>
              <a:defRPr b="0" i="0" sz="12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000"/>
              <a:buFont typeface="Arial"/>
              <a:buNone/>
              <a:defRPr b="0" i="1" sz="10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9pPr>
          </a:lstStyle>
          <a:p/>
        </p:txBody>
      </p:sp>
      <p:sp>
        <p:nvSpPr>
          <p:cNvPr id="352" name="Google Shape;352;p51"/>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3" name="Google Shape;353;p51"/>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4" name="Google Shape;354;p51"/>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rgbClr val="FFFFFF"/>
                </a:solidFill>
                <a:latin typeface="Calibri"/>
                <a:ea typeface="Calibri"/>
                <a:cs typeface="Calibri"/>
                <a:sym typeface="Calibri"/>
              </a:defRPr>
            </a:lvl1pPr>
            <a:lvl2pPr indent="0" lvl="1" marL="0" marR="0" rtl="0" algn="r">
              <a:spcBef>
                <a:spcPts val="0"/>
              </a:spcBef>
              <a:buNone/>
              <a:defRPr b="0" sz="10300">
                <a:solidFill>
                  <a:srgbClr val="FFFFFF"/>
                </a:solidFill>
                <a:latin typeface="Calibri"/>
                <a:ea typeface="Calibri"/>
                <a:cs typeface="Calibri"/>
                <a:sym typeface="Calibri"/>
              </a:defRPr>
            </a:lvl2pPr>
            <a:lvl3pPr indent="0" lvl="2" marL="0" marR="0" rtl="0" algn="r">
              <a:spcBef>
                <a:spcPts val="0"/>
              </a:spcBef>
              <a:buNone/>
              <a:defRPr b="0" sz="10300">
                <a:solidFill>
                  <a:srgbClr val="FFFFFF"/>
                </a:solidFill>
                <a:latin typeface="Calibri"/>
                <a:ea typeface="Calibri"/>
                <a:cs typeface="Calibri"/>
                <a:sym typeface="Calibri"/>
              </a:defRPr>
            </a:lvl3pPr>
            <a:lvl4pPr indent="0" lvl="3" marL="0" marR="0" rtl="0" algn="r">
              <a:spcBef>
                <a:spcPts val="0"/>
              </a:spcBef>
              <a:buNone/>
              <a:defRPr b="0" sz="10300">
                <a:solidFill>
                  <a:srgbClr val="FFFFFF"/>
                </a:solidFill>
                <a:latin typeface="Calibri"/>
                <a:ea typeface="Calibri"/>
                <a:cs typeface="Calibri"/>
                <a:sym typeface="Calibri"/>
              </a:defRPr>
            </a:lvl4pPr>
            <a:lvl5pPr indent="0" lvl="4" marL="0" marR="0" rtl="0" algn="r">
              <a:spcBef>
                <a:spcPts val="0"/>
              </a:spcBef>
              <a:buNone/>
              <a:defRPr b="0" sz="10300">
                <a:solidFill>
                  <a:srgbClr val="FFFFFF"/>
                </a:solidFill>
                <a:latin typeface="Calibri"/>
                <a:ea typeface="Calibri"/>
                <a:cs typeface="Calibri"/>
                <a:sym typeface="Calibri"/>
              </a:defRPr>
            </a:lvl5pPr>
            <a:lvl6pPr indent="0" lvl="5" marL="0" marR="0" rtl="0" algn="r">
              <a:spcBef>
                <a:spcPts val="0"/>
              </a:spcBef>
              <a:buNone/>
              <a:defRPr b="0" sz="10300">
                <a:solidFill>
                  <a:srgbClr val="FFFFFF"/>
                </a:solidFill>
                <a:latin typeface="Calibri"/>
                <a:ea typeface="Calibri"/>
                <a:cs typeface="Calibri"/>
                <a:sym typeface="Calibri"/>
              </a:defRPr>
            </a:lvl6pPr>
            <a:lvl7pPr indent="0" lvl="6" marL="0" marR="0" rtl="0" algn="r">
              <a:spcBef>
                <a:spcPts val="0"/>
              </a:spcBef>
              <a:buNone/>
              <a:defRPr b="0" sz="10300">
                <a:solidFill>
                  <a:srgbClr val="FFFFFF"/>
                </a:solidFill>
                <a:latin typeface="Calibri"/>
                <a:ea typeface="Calibri"/>
                <a:cs typeface="Calibri"/>
                <a:sym typeface="Calibri"/>
              </a:defRPr>
            </a:lvl7pPr>
            <a:lvl8pPr indent="0" lvl="7" marL="0" marR="0" rtl="0" algn="r">
              <a:spcBef>
                <a:spcPts val="0"/>
              </a:spcBef>
              <a:buNone/>
              <a:defRPr b="0" sz="10300">
                <a:solidFill>
                  <a:srgbClr val="FFFFFF"/>
                </a:solidFill>
                <a:latin typeface="Calibri"/>
                <a:ea typeface="Calibri"/>
                <a:cs typeface="Calibri"/>
                <a:sym typeface="Calibri"/>
              </a:defRPr>
            </a:lvl8pPr>
            <a:lvl9pPr indent="0" lvl="8" marL="0" marR="0" rtl="0" algn="r">
              <a:spcBef>
                <a:spcPts val="0"/>
              </a:spcBef>
              <a:buNone/>
              <a:defRPr b="0" sz="103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chemeClr val="accent1"/>
        </a:solidFill>
      </p:bgPr>
    </p:bg>
    <p:spTree>
      <p:nvGrpSpPr>
        <p:cNvPr id="355" name="Shape 355"/>
        <p:cNvGrpSpPr/>
        <p:nvPr/>
      </p:nvGrpSpPr>
      <p:grpSpPr>
        <a:xfrm>
          <a:off x="0" y="0"/>
          <a:ext cx="0" cy="0"/>
          <a:chOff x="0" y="0"/>
          <a:chExt cx="0" cy="0"/>
        </a:xfrm>
      </p:grpSpPr>
      <p:sp>
        <p:nvSpPr>
          <p:cNvPr id="356" name="Google Shape;356;p52"/>
          <p:cNvSpPr txBox="1"/>
          <p:nvPr>
            <p:ph type="title"/>
          </p:nvPr>
        </p:nvSpPr>
        <p:spPr>
          <a:xfrm>
            <a:off x="649224" y="5418667"/>
            <a:ext cx="10780800" cy="613200"/>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rgbClr val="FFFFFF"/>
              </a:buClr>
              <a:buSzPts val="3200"/>
              <a:buFont typeface="Calibri"/>
              <a:buNone/>
              <a:defRPr b="0" i="0" sz="3200" u="none" cap="none" strike="noStrike">
                <a:solidFill>
                  <a:srgbClr val="FFFFF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57" name="Google Shape;357;p52"/>
          <p:cNvSpPr/>
          <p:nvPr>
            <p:ph idx="2" type="pic"/>
          </p:nvPr>
        </p:nvSpPr>
        <p:spPr>
          <a:xfrm>
            <a:off x="0" y="0"/>
            <a:ext cx="12192000" cy="5331000"/>
          </a:xfrm>
          <a:prstGeom prst="rect">
            <a:avLst/>
          </a:prstGeom>
          <a:solidFill>
            <a:srgbClr val="B7E0E9"/>
          </a:solidFill>
          <a:ln>
            <a:noFill/>
          </a:ln>
        </p:spPr>
        <p:txBody>
          <a:bodyPr anchorCtr="0" anchor="t" bIns="45700" lIns="91425" spcFirstLastPara="1" rIns="91425" wrap="square" tIns="45700">
            <a:noAutofit/>
          </a:bodyPr>
          <a:lstStyle>
            <a:lvl1pPr lvl="0" marR="0" rtl="0" algn="ctr">
              <a:lnSpc>
                <a:spcPct val="85000"/>
              </a:lnSpc>
              <a:spcBef>
                <a:spcPts val="800"/>
              </a:spcBef>
              <a:spcAft>
                <a:spcPts val="0"/>
              </a:spcAft>
              <a:buClr>
                <a:srgbClr val="3F3F3F"/>
              </a:buClr>
              <a:buSzPts val="3200"/>
              <a:buFont typeface="Arial"/>
              <a:buNone/>
              <a:defRPr b="0" i="0" sz="3200" u="none" cap="none" strike="noStrike">
                <a:solidFill>
                  <a:srgbClr val="3F3F3F"/>
                </a:solidFill>
                <a:latin typeface="Calibri"/>
                <a:ea typeface="Calibri"/>
                <a:cs typeface="Calibri"/>
                <a:sym typeface="Calibri"/>
              </a:defRPr>
            </a:lvl1pPr>
            <a:lvl2pPr lvl="1" marR="0" rtl="0" algn="l">
              <a:lnSpc>
                <a:spcPct val="85000"/>
              </a:lnSpc>
              <a:spcBef>
                <a:spcPts val="600"/>
              </a:spcBef>
              <a:spcAft>
                <a:spcPts val="0"/>
              </a:spcAft>
              <a:buClr>
                <a:srgbClr val="262626"/>
              </a:buClr>
              <a:buSzPts val="2800"/>
              <a:buFont typeface="Arial"/>
              <a:buNone/>
              <a:defRPr b="0" i="0" sz="2800" u="none" cap="none" strike="noStrike">
                <a:solidFill>
                  <a:srgbClr val="262626"/>
                </a:solidFill>
                <a:latin typeface="Calibri"/>
                <a:ea typeface="Calibri"/>
                <a:cs typeface="Calibri"/>
                <a:sym typeface="Calibri"/>
              </a:defRPr>
            </a:lvl2pPr>
            <a:lvl3pPr lvl="2" marR="0" rtl="0" algn="l">
              <a:lnSpc>
                <a:spcPct val="85000"/>
              </a:lnSpc>
              <a:spcBef>
                <a:spcPts val="600"/>
              </a:spcBef>
              <a:spcAft>
                <a:spcPts val="0"/>
              </a:spcAft>
              <a:buClr>
                <a:srgbClr val="262626"/>
              </a:buClr>
              <a:buSzPts val="2400"/>
              <a:buFont typeface="Arial"/>
              <a:buNone/>
              <a:defRPr b="0" i="1" sz="2400" u="none" cap="none" strike="noStrike">
                <a:solidFill>
                  <a:srgbClr val="262626"/>
                </a:solidFill>
                <a:latin typeface="Calibri"/>
                <a:ea typeface="Calibri"/>
                <a:cs typeface="Calibri"/>
                <a:sym typeface="Calibri"/>
              </a:defRPr>
            </a:lvl3pPr>
            <a:lvl4pPr lvl="3"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4pPr>
            <a:lvl5pPr lvl="4"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5pPr>
            <a:lvl6pPr lvl="5"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6pPr>
            <a:lvl7pPr lvl="6"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7pPr>
            <a:lvl8pPr lvl="7"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8pPr>
            <a:lvl9pPr lvl="8" marR="0" rtl="0" algn="l">
              <a:lnSpc>
                <a:spcPct val="85000"/>
              </a:lnSpc>
              <a:spcBef>
                <a:spcPts val="600"/>
              </a:spcBef>
              <a:spcAft>
                <a:spcPts val="0"/>
              </a:spcAft>
              <a:buClr>
                <a:srgbClr val="262626"/>
              </a:buClr>
              <a:buSzPts val="2000"/>
              <a:buFont typeface="Arial"/>
              <a:buNone/>
              <a:defRPr b="0" i="0" sz="2000" u="none" cap="none" strike="noStrike">
                <a:solidFill>
                  <a:srgbClr val="262626"/>
                </a:solidFill>
                <a:latin typeface="Calibri"/>
                <a:ea typeface="Calibri"/>
                <a:cs typeface="Calibri"/>
                <a:sym typeface="Calibri"/>
              </a:defRPr>
            </a:lvl9pPr>
          </a:lstStyle>
          <a:p/>
        </p:txBody>
      </p:sp>
      <p:sp>
        <p:nvSpPr>
          <p:cNvPr id="358" name="Google Shape;358;p52"/>
          <p:cNvSpPr txBox="1"/>
          <p:nvPr>
            <p:ph idx="1" type="body"/>
          </p:nvPr>
        </p:nvSpPr>
        <p:spPr>
          <a:xfrm>
            <a:off x="676656" y="5909735"/>
            <a:ext cx="9229200" cy="53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300"/>
              </a:spcBef>
              <a:spcAft>
                <a:spcPts val="0"/>
              </a:spcAft>
              <a:buClr>
                <a:srgbClr val="262626"/>
              </a:buClr>
              <a:buSzPts val="1400"/>
              <a:buFont typeface="Arial"/>
              <a:buNone/>
              <a:defRPr b="0" i="0" sz="1400" u="none" cap="none" strike="noStrike">
                <a:solidFill>
                  <a:srgbClr val="262626"/>
                </a:solidFill>
                <a:latin typeface="Calibri"/>
                <a:ea typeface="Calibri"/>
                <a:cs typeface="Calibri"/>
                <a:sym typeface="Calibri"/>
              </a:defRPr>
            </a:lvl1pPr>
            <a:lvl2pPr indent="-228600" lvl="1" marL="914400" marR="0" rtl="0" algn="l">
              <a:lnSpc>
                <a:spcPct val="85000"/>
              </a:lnSpc>
              <a:spcBef>
                <a:spcPts val="600"/>
              </a:spcBef>
              <a:spcAft>
                <a:spcPts val="0"/>
              </a:spcAft>
              <a:buClr>
                <a:srgbClr val="262626"/>
              </a:buClr>
              <a:buSzPts val="1200"/>
              <a:buFont typeface="Arial"/>
              <a:buNone/>
              <a:defRPr b="0" i="0" sz="12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600"/>
              </a:spcBef>
              <a:spcAft>
                <a:spcPts val="0"/>
              </a:spcAft>
              <a:buClr>
                <a:srgbClr val="262626"/>
              </a:buClr>
              <a:buSzPts val="1000"/>
              <a:buFont typeface="Arial"/>
              <a:buNone/>
              <a:defRPr b="0" i="1" sz="10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6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9pPr>
          </a:lstStyle>
          <a:p/>
        </p:txBody>
      </p:sp>
      <p:sp>
        <p:nvSpPr>
          <p:cNvPr id="359" name="Google Shape;359;p52"/>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0" name="Google Shape;360;p52"/>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1" name="Google Shape;361;p52"/>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rgbClr val="FFFFFF"/>
                </a:solidFill>
                <a:latin typeface="Calibri"/>
                <a:ea typeface="Calibri"/>
                <a:cs typeface="Calibri"/>
                <a:sym typeface="Calibri"/>
              </a:defRPr>
            </a:lvl1pPr>
            <a:lvl2pPr indent="0" lvl="1" marL="0" marR="0" rtl="0" algn="r">
              <a:spcBef>
                <a:spcPts val="0"/>
              </a:spcBef>
              <a:buNone/>
              <a:defRPr b="0" sz="10300">
                <a:solidFill>
                  <a:srgbClr val="FFFFFF"/>
                </a:solidFill>
                <a:latin typeface="Calibri"/>
                <a:ea typeface="Calibri"/>
                <a:cs typeface="Calibri"/>
                <a:sym typeface="Calibri"/>
              </a:defRPr>
            </a:lvl2pPr>
            <a:lvl3pPr indent="0" lvl="2" marL="0" marR="0" rtl="0" algn="r">
              <a:spcBef>
                <a:spcPts val="0"/>
              </a:spcBef>
              <a:buNone/>
              <a:defRPr b="0" sz="10300">
                <a:solidFill>
                  <a:srgbClr val="FFFFFF"/>
                </a:solidFill>
                <a:latin typeface="Calibri"/>
                <a:ea typeface="Calibri"/>
                <a:cs typeface="Calibri"/>
                <a:sym typeface="Calibri"/>
              </a:defRPr>
            </a:lvl3pPr>
            <a:lvl4pPr indent="0" lvl="3" marL="0" marR="0" rtl="0" algn="r">
              <a:spcBef>
                <a:spcPts val="0"/>
              </a:spcBef>
              <a:buNone/>
              <a:defRPr b="0" sz="10300">
                <a:solidFill>
                  <a:srgbClr val="FFFFFF"/>
                </a:solidFill>
                <a:latin typeface="Calibri"/>
                <a:ea typeface="Calibri"/>
                <a:cs typeface="Calibri"/>
                <a:sym typeface="Calibri"/>
              </a:defRPr>
            </a:lvl4pPr>
            <a:lvl5pPr indent="0" lvl="4" marL="0" marR="0" rtl="0" algn="r">
              <a:spcBef>
                <a:spcPts val="0"/>
              </a:spcBef>
              <a:buNone/>
              <a:defRPr b="0" sz="10300">
                <a:solidFill>
                  <a:srgbClr val="FFFFFF"/>
                </a:solidFill>
                <a:latin typeface="Calibri"/>
                <a:ea typeface="Calibri"/>
                <a:cs typeface="Calibri"/>
                <a:sym typeface="Calibri"/>
              </a:defRPr>
            </a:lvl5pPr>
            <a:lvl6pPr indent="0" lvl="5" marL="0" marR="0" rtl="0" algn="r">
              <a:spcBef>
                <a:spcPts val="0"/>
              </a:spcBef>
              <a:buNone/>
              <a:defRPr b="0" sz="10300">
                <a:solidFill>
                  <a:srgbClr val="FFFFFF"/>
                </a:solidFill>
                <a:latin typeface="Calibri"/>
                <a:ea typeface="Calibri"/>
                <a:cs typeface="Calibri"/>
                <a:sym typeface="Calibri"/>
              </a:defRPr>
            </a:lvl6pPr>
            <a:lvl7pPr indent="0" lvl="6" marL="0" marR="0" rtl="0" algn="r">
              <a:spcBef>
                <a:spcPts val="0"/>
              </a:spcBef>
              <a:buNone/>
              <a:defRPr b="0" sz="10300">
                <a:solidFill>
                  <a:srgbClr val="FFFFFF"/>
                </a:solidFill>
                <a:latin typeface="Calibri"/>
                <a:ea typeface="Calibri"/>
                <a:cs typeface="Calibri"/>
                <a:sym typeface="Calibri"/>
              </a:defRPr>
            </a:lvl7pPr>
            <a:lvl8pPr indent="0" lvl="7" marL="0" marR="0" rtl="0" algn="r">
              <a:spcBef>
                <a:spcPts val="0"/>
              </a:spcBef>
              <a:buNone/>
              <a:defRPr b="0" sz="10300">
                <a:solidFill>
                  <a:srgbClr val="FFFFFF"/>
                </a:solidFill>
                <a:latin typeface="Calibri"/>
                <a:ea typeface="Calibri"/>
                <a:cs typeface="Calibri"/>
                <a:sym typeface="Calibri"/>
              </a:defRPr>
            </a:lvl8pPr>
            <a:lvl9pPr indent="0" lvl="8" marL="0" marR="0" rtl="0" algn="r">
              <a:spcBef>
                <a:spcPts val="0"/>
              </a:spcBef>
              <a:buNone/>
              <a:defRPr b="0" sz="103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2" name="Shape 362"/>
        <p:cNvGrpSpPr/>
        <p:nvPr/>
      </p:nvGrpSpPr>
      <p:grpSpPr>
        <a:xfrm>
          <a:off x="0" y="0"/>
          <a:ext cx="0" cy="0"/>
          <a:chOff x="0" y="0"/>
          <a:chExt cx="0" cy="0"/>
        </a:xfrm>
      </p:grpSpPr>
      <p:sp>
        <p:nvSpPr>
          <p:cNvPr id="363" name="Google Shape;363;p53"/>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64" name="Google Shape;364;p53"/>
          <p:cNvSpPr txBox="1"/>
          <p:nvPr>
            <p:ph idx="1" type="body"/>
          </p:nvPr>
        </p:nvSpPr>
        <p:spPr>
          <a:xfrm rot="5400000">
            <a:off x="4170381" y="-1482120"/>
            <a:ext cx="3766200" cy="107538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365" name="Google Shape;365;p53"/>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6" name="Google Shape;366;p53"/>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7" name="Google Shape;367;p53"/>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48" name="Google Shape;48;p6"/>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560"/>
              </a:spcBef>
              <a:spcAft>
                <a:spcPts val="0"/>
              </a:spcAft>
              <a:buClr>
                <a:schemeClr val="accent1"/>
              </a:buClr>
              <a:buSzPts val="3220"/>
              <a:buFont typeface="Arial"/>
              <a:buNone/>
              <a:defRPr b="0" i="0" sz="2800" u="none" cap="none" strike="noStrike">
                <a:solidFill>
                  <a:schemeClr val="accent1"/>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2300"/>
              <a:buFont typeface="Arial"/>
              <a:buNone/>
              <a:defRPr b="1" i="0" sz="2000" u="none" cap="none" strike="noStrike">
                <a:solidFill>
                  <a:srgbClr val="262626"/>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2070"/>
              <a:buFont typeface="Arial"/>
              <a:buNone/>
              <a:defRPr b="1" i="0" sz="1800" u="none" cap="none" strike="noStrike">
                <a:solidFill>
                  <a:srgbClr val="262626"/>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9pPr>
          </a:lstStyle>
          <a:p/>
        </p:txBody>
      </p:sp>
      <p:sp>
        <p:nvSpPr>
          <p:cNvPr id="49" name="Google Shape;49;p6"/>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50" name="Google Shape;50;p6"/>
          <p:cNvSpPr txBox="1"/>
          <p:nvPr>
            <p:ph idx="3" type="body"/>
          </p:nvPr>
        </p:nvSpPr>
        <p:spPr>
          <a:xfrm>
            <a:off x="6180671" y="2658533"/>
            <a:ext cx="4718304" cy="5762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560"/>
              </a:spcBef>
              <a:spcAft>
                <a:spcPts val="0"/>
              </a:spcAft>
              <a:buClr>
                <a:schemeClr val="accent1"/>
              </a:buClr>
              <a:buSzPts val="3220"/>
              <a:buFont typeface="Arial"/>
              <a:buNone/>
              <a:defRPr b="0" i="0" sz="2800" u="none" cap="none" strike="noStrike">
                <a:solidFill>
                  <a:schemeClr val="accent1"/>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2300"/>
              <a:buFont typeface="Arial"/>
              <a:buNone/>
              <a:defRPr b="1" i="0" sz="2000" u="none" cap="none" strike="noStrike">
                <a:solidFill>
                  <a:srgbClr val="262626"/>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2070"/>
              <a:buFont typeface="Arial"/>
              <a:buNone/>
              <a:defRPr b="1" i="0" sz="1800" u="none" cap="none" strike="noStrike">
                <a:solidFill>
                  <a:srgbClr val="262626"/>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840"/>
              <a:buFont typeface="Arial"/>
              <a:buNone/>
              <a:defRPr b="1" i="0" sz="1600" u="none" cap="none" strike="noStrike">
                <a:solidFill>
                  <a:srgbClr val="262626"/>
                </a:solidFill>
                <a:latin typeface="Garamond"/>
                <a:ea typeface="Garamond"/>
                <a:cs typeface="Garamond"/>
                <a:sym typeface="Garamond"/>
              </a:defRPr>
            </a:lvl9pPr>
          </a:lstStyle>
          <a:p/>
        </p:txBody>
      </p:sp>
      <p:sp>
        <p:nvSpPr>
          <p:cNvPr id="51" name="Google Shape;51;p6"/>
          <p:cNvSpPr txBox="1"/>
          <p:nvPr>
            <p:ph idx="4" type="body"/>
          </p:nvPr>
        </p:nvSpPr>
        <p:spPr>
          <a:xfrm>
            <a:off x="6180671" y="3243262"/>
            <a:ext cx="4718304" cy="2632605"/>
          </a:xfrm>
          <a:prstGeom prst="rect">
            <a:avLst/>
          </a:prstGeom>
          <a:noFill/>
          <a:ln>
            <a:noFill/>
          </a:ln>
        </p:spPr>
        <p:txBody>
          <a:bodyPr anchorCtr="0" anchor="t" bIns="45700" lIns="91425" spcFirstLastPara="1" rIns="91425" wrap="square" tIns="45700">
            <a:no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52" name="Google Shape;52;p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53" name="Google Shape;53;p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54" name="Google Shape;54;p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55" name="Google Shape;55;p6"/>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8" name="Shape 368"/>
        <p:cNvGrpSpPr/>
        <p:nvPr/>
      </p:nvGrpSpPr>
      <p:grpSpPr>
        <a:xfrm>
          <a:off x="0" y="0"/>
          <a:ext cx="0" cy="0"/>
          <a:chOff x="0" y="0"/>
          <a:chExt cx="0" cy="0"/>
        </a:xfrm>
      </p:grpSpPr>
      <p:sp>
        <p:nvSpPr>
          <p:cNvPr id="369" name="Google Shape;369;p54"/>
          <p:cNvSpPr txBox="1"/>
          <p:nvPr>
            <p:ph type="title"/>
          </p:nvPr>
        </p:nvSpPr>
        <p:spPr>
          <a:xfrm rot="5400000">
            <a:off x="7658100" y="1781175"/>
            <a:ext cx="4800600" cy="26289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70" name="Google Shape;370;p54"/>
          <p:cNvSpPr txBox="1"/>
          <p:nvPr>
            <p:ph idx="1" type="body"/>
          </p:nvPr>
        </p:nvSpPr>
        <p:spPr>
          <a:xfrm rot="5400000">
            <a:off x="1938375" y="-452475"/>
            <a:ext cx="5400600" cy="77343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371" name="Google Shape;371;p54"/>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2" name="Google Shape;372;p54"/>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50" cap="non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3" name="Google Shape;373;p54"/>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sz="10300">
                <a:solidFill>
                  <a:schemeClr val="accent1"/>
                </a:solidFill>
                <a:latin typeface="Calibri"/>
                <a:ea typeface="Calibri"/>
                <a:cs typeface="Calibri"/>
                <a:sym typeface="Calibri"/>
              </a:defRPr>
            </a:lvl1pPr>
            <a:lvl2pPr indent="0" lvl="1" marL="0" marR="0" rtl="0" algn="r">
              <a:spcBef>
                <a:spcPts val="0"/>
              </a:spcBef>
              <a:buNone/>
              <a:defRPr b="0" sz="10300">
                <a:solidFill>
                  <a:schemeClr val="accent1"/>
                </a:solidFill>
                <a:latin typeface="Calibri"/>
                <a:ea typeface="Calibri"/>
                <a:cs typeface="Calibri"/>
                <a:sym typeface="Calibri"/>
              </a:defRPr>
            </a:lvl2pPr>
            <a:lvl3pPr indent="0" lvl="2" marL="0" marR="0" rtl="0" algn="r">
              <a:spcBef>
                <a:spcPts val="0"/>
              </a:spcBef>
              <a:buNone/>
              <a:defRPr b="0" sz="10300">
                <a:solidFill>
                  <a:schemeClr val="accent1"/>
                </a:solidFill>
                <a:latin typeface="Calibri"/>
                <a:ea typeface="Calibri"/>
                <a:cs typeface="Calibri"/>
                <a:sym typeface="Calibri"/>
              </a:defRPr>
            </a:lvl3pPr>
            <a:lvl4pPr indent="0" lvl="3" marL="0" marR="0" rtl="0" algn="r">
              <a:spcBef>
                <a:spcPts val="0"/>
              </a:spcBef>
              <a:buNone/>
              <a:defRPr b="0" sz="10300">
                <a:solidFill>
                  <a:schemeClr val="accent1"/>
                </a:solidFill>
                <a:latin typeface="Calibri"/>
                <a:ea typeface="Calibri"/>
                <a:cs typeface="Calibri"/>
                <a:sym typeface="Calibri"/>
              </a:defRPr>
            </a:lvl4pPr>
            <a:lvl5pPr indent="0" lvl="4" marL="0" marR="0" rtl="0" algn="r">
              <a:spcBef>
                <a:spcPts val="0"/>
              </a:spcBef>
              <a:buNone/>
              <a:defRPr b="0" sz="10300">
                <a:solidFill>
                  <a:schemeClr val="accent1"/>
                </a:solidFill>
                <a:latin typeface="Calibri"/>
                <a:ea typeface="Calibri"/>
                <a:cs typeface="Calibri"/>
                <a:sym typeface="Calibri"/>
              </a:defRPr>
            </a:lvl5pPr>
            <a:lvl6pPr indent="0" lvl="5" marL="0" marR="0" rtl="0" algn="r">
              <a:spcBef>
                <a:spcPts val="0"/>
              </a:spcBef>
              <a:buNone/>
              <a:defRPr b="0" sz="10300">
                <a:solidFill>
                  <a:schemeClr val="accent1"/>
                </a:solidFill>
                <a:latin typeface="Calibri"/>
                <a:ea typeface="Calibri"/>
                <a:cs typeface="Calibri"/>
                <a:sym typeface="Calibri"/>
              </a:defRPr>
            </a:lvl6pPr>
            <a:lvl7pPr indent="0" lvl="6" marL="0" marR="0" rtl="0" algn="r">
              <a:spcBef>
                <a:spcPts val="0"/>
              </a:spcBef>
              <a:buNone/>
              <a:defRPr b="0" sz="10300">
                <a:solidFill>
                  <a:schemeClr val="accent1"/>
                </a:solidFill>
                <a:latin typeface="Calibri"/>
                <a:ea typeface="Calibri"/>
                <a:cs typeface="Calibri"/>
                <a:sym typeface="Calibri"/>
              </a:defRPr>
            </a:lvl7pPr>
            <a:lvl8pPr indent="0" lvl="7" marL="0" marR="0" rtl="0" algn="r">
              <a:spcBef>
                <a:spcPts val="0"/>
              </a:spcBef>
              <a:buNone/>
              <a:defRPr b="0" sz="10300">
                <a:solidFill>
                  <a:schemeClr val="accent1"/>
                </a:solidFill>
                <a:latin typeface="Calibri"/>
                <a:ea typeface="Calibri"/>
                <a:cs typeface="Calibri"/>
                <a:sym typeface="Calibri"/>
              </a:defRPr>
            </a:lvl8pPr>
            <a:lvl9pPr indent="0" lvl="8" marL="0" marR="0" rtl="0" algn="r">
              <a:spcBef>
                <a:spcPts val="0"/>
              </a:spcBef>
              <a:buNone/>
              <a:defRPr b="0" sz="10300">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58" name="Google Shape;58;p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59" name="Google Shape;59;p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0" name="Google Shape;60;p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61" name="Google Shape;61;p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4" name="Google Shape;64;p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65" name="Google Shape;65;p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262626"/>
              </a:buClr>
              <a:buSzPts val="2400"/>
              <a:buFont typeface="Garamond"/>
              <a:buNone/>
              <a:defRPr b="0" i="0" sz="2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68" name="Google Shape;68;p9"/>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69" name="Google Shape;69;p9"/>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32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1380"/>
              <a:buFont typeface="Arial"/>
              <a:buNone/>
              <a:defRPr b="0" i="0" sz="1200" u="none" cap="none" strike="noStrike">
                <a:solidFill>
                  <a:srgbClr val="262626"/>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1150"/>
              <a:buFont typeface="Arial"/>
              <a:buNone/>
              <a:defRPr b="0" i="0" sz="1000" u="none" cap="none" strike="noStrike">
                <a:solidFill>
                  <a:srgbClr val="262626"/>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9pPr>
          </a:lstStyle>
          <a:p/>
        </p:txBody>
      </p:sp>
      <p:sp>
        <p:nvSpPr>
          <p:cNvPr id="70" name="Google Shape;70;p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71" name="Google Shape;71;p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72" name="Google Shape;72;p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73" name="Google Shape;73;p9"/>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10"/>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262626"/>
              </a:buClr>
              <a:buSzPts val="2800"/>
              <a:buFont typeface="Garamond"/>
              <a:buNone/>
              <a:defRPr b="0" i="0" sz="28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76" name="Google Shape;76;p10"/>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00000"/>
              </a:lnSpc>
              <a:spcBef>
                <a:spcPts val="32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1pPr>
            <a:lvl2pPr lvl="1"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2pPr>
            <a:lvl3pPr lvl="2"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3pPr>
            <a:lvl4pPr lvl="3"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4pPr>
            <a:lvl5pPr lvl="4"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5pPr>
            <a:lvl6pPr lvl="5"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6pPr>
            <a:lvl7pPr lvl="6"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7pPr>
            <a:lvl8pPr lvl="7" marR="0" rtl="0" algn="l">
              <a:lnSpc>
                <a:spcPct val="100000"/>
              </a:lnSpc>
              <a:spcBef>
                <a:spcPts val="600"/>
              </a:spcBef>
              <a:spcAft>
                <a:spcPts val="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8pPr>
            <a:lvl9pPr lvl="8" marR="0" rtl="0" algn="l">
              <a:lnSpc>
                <a:spcPct val="100000"/>
              </a:lnSpc>
              <a:spcBef>
                <a:spcPts val="600"/>
              </a:spcBef>
              <a:spcAft>
                <a:spcPts val="600"/>
              </a:spcAft>
              <a:buClr>
                <a:schemeClr val="accent1"/>
              </a:buClr>
              <a:buSzPts val="1840"/>
              <a:buFont typeface="Arial"/>
              <a:buNone/>
              <a:defRPr b="0" i="0" sz="1600" u="none" cap="none" strike="noStrike">
                <a:solidFill>
                  <a:srgbClr val="262626"/>
                </a:solidFill>
                <a:latin typeface="Garamond"/>
                <a:ea typeface="Garamond"/>
                <a:cs typeface="Garamond"/>
                <a:sym typeface="Garamond"/>
              </a:defRPr>
            </a:lvl9pPr>
          </a:lstStyle>
          <a:p/>
        </p:txBody>
      </p:sp>
      <p:sp>
        <p:nvSpPr>
          <p:cNvPr id="77" name="Google Shape;77;p10"/>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360"/>
              </a:spcBef>
              <a:spcAft>
                <a:spcPts val="0"/>
              </a:spcAft>
              <a:buClr>
                <a:schemeClr val="accent1"/>
              </a:buClr>
              <a:buSzPts val="2070"/>
              <a:buFont typeface="Arial"/>
              <a:buNone/>
              <a:defRPr b="0" i="0" sz="1800" u="none" cap="none" strike="noStrike">
                <a:solidFill>
                  <a:srgbClr val="262626"/>
                </a:solidFill>
                <a:latin typeface="Garamond"/>
                <a:ea typeface="Garamond"/>
                <a:cs typeface="Garamond"/>
                <a:sym typeface="Garamond"/>
              </a:defRPr>
            </a:lvl1pPr>
            <a:lvl2pPr indent="-228600" lvl="1" marL="914400" marR="0" rtl="0" algn="l">
              <a:lnSpc>
                <a:spcPct val="100000"/>
              </a:lnSpc>
              <a:spcBef>
                <a:spcPts val="600"/>
              </a:spcBef>
              <a:spcAft>
                <a:spcPts val="0"/>
              </a:spcAft>
              <a:buClr>
                <a:schemeClr val="accent1"/>
              </a:buClr>
              <a:buSzPts val="1380"/>
              <a:buFont typeface="Arial"/>
              <a:buNone/>
              <a:defRPr b="0" i="0" sz="1200" u="none" cap="none" strike="noStrike">
                <a:solidFill>
                  <a:srgbClr val="262626"/>
                </a:solidFill>
                <a:latin typeface="Garamond"/>
                <a:ea typeface="Garamond"/>
                <a:cs typeface="Garamond"/>
                <a:sym typeface="Garamond"/>
              </a:defRPr>
            </a:lvl2pPr>
            <a:lvl3pPr indent="-228600" lvl="2" marL="1371600" marR="0" rtl="0" algn="l">
              <a:lnSpc>
                <a:spcPct val="100000"/>
              </a:lnSpc>
              <a:spcBef>
                <a:spcPts val="600"/>
              </a:spcBef>
              <a:spcAft>
                <a:spcPts val="0"/>
              </a:spcAft>
              <a:buClr>
                <a:schemeClr val="accent1"/>
              </a:buClr>
              <a:buSzPts val="1150"/>
              <a:buFont typeface="Arial"/>
              <a:buNone/>
              <a:defRPr b="0" i="0" sz="1000" u="none" cap="none" strike="noStrike">
                <a:solidFill>
                  <a:srgbClr val="262626"/>
                </a:solidFill>
                <a:latin typeface="Garamond"/>
                <a:ea typeface="Garamond"/>
                <a:cs typeface="Garamond"/>
                <a:sym typeface="Garamond"/>
              </a:defRPr>
            </a:lvl3pPr>
            <a:lvl4pPr indent="-228600" lvl="3" marL="18288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4pPr>
            <a:lvl5pPr indent="-228600" lvl="4" marL="22860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5pPr>
            <a:lvl6pPr indent="-228600" lvl="5" marL="27432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6pPr>
            <a:lvl7pPr indent="-228600" lvl="6" marL="32004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7pPr>
            <a:lvl8pPr indent="-228600" lvl="7" marL="3657600" marR="0" rtl="0" algn="l">
              <a:lnSpc>
                <a:spcPct val="100000"/>
              </a:lnSpc>
              <a:spcBef>
                <a:spcPts val="600"/>
              </a:spcBef>
              <a:spcAft>
                <a:spcPts val="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8pPr>
            <a:lvl9pPr indent="-228600" lvl="8" marL="4114800" marR="0" rtl="0" algn="l">
              <a:lnSpc>
                <a:spcPct val="100000"/>
              </a:lnSpc>
              <a:spcBef>
                <a:spcPts val="600"/>
              </a:spcBef>
              <a:spcAft>
                <a:spcPts val="600"/>
              </a:spcAft>
              <a:buClr>
                <a:schemeClr val="accent1"/>
              </a:buClr>
              <a:buSzPts val="1035"/>
              <a:buFont typeface="Arial"/>
              <a:buNone/>
              <a:defRPr b="0" i="0" sz="900" u="none" cap="none" strike="noStrike">
                <a:solidFill>
                  <a:srgbClr val="262626"/>
                </a:solidFill>
                <a:latin typeface="Garamond"/>
                <a:ea typeface="Garamond"/>
                <a:cs typeface="Garamond"/>
                <a:sym typeface="Garamond"/>
              </a:defRPr>
            </a:lvl9pPr>
          </a:lstStyle>
          <a:p/>
        </p:txBody>
      </p:sp>
      <p:sp>
        <p:nvSpPr>
          <p:cNvPr id="78" name="Google Shape;78;p1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79" name="Google Shape;79;p1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80" name="Google Shape;80;p1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1.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5.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0" Type="http://schemas.openxmlformats.org/officeDocument/2006/relationships/slideLayout" Target="../slideLayouts/slideLayout49.xml"/><Relationship Id="rId12"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HD-PanelContent-GrommetsCombined.png" id="10" name="Google Shape;10;p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1" name="Google Shape;11;p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 name="Google Shape;13;p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4" name="Google Shape;14;p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5" name="Google Shape;15;p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19"/>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5" name="Google Shape;145;p19"/>
          <p:cNvSpPr txBox="1"/>
          <p:nvPr>
            <p:ph idx="1" type="body"/>
          </p:nvPr>
        </p:nvSpPr>
        <p:spPr>
          <a:xfrm>
            <a:off x="676656" y="2011680"/>
            <a:ext cx="10753800" cy="376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146" name="Google Shape;146;p19"/>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7" name="Google Shape;147;p19"/>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8" name="Google Shape;148;p19"/>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31"/>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22" name="Google Shape;222;p31"/>
          <p:cNvSpPr txBox="1"/>
          <p:nvPr>
            <p:ph idx="1" type="body"/>
          </p:nvPr>
        </p:nvSpPr>
        <p:spPr>
          <a:xfrm>
            <a:off x="676656" y="2011680"/>
            <a:ext cx="10753800" cy="376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223" name="Google Shape;223;p31"/>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4" name="Google Shape;224;p31"/>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5" name="Google Shape;225;p31"/>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300" u="none" cap="none" strike="noStrike">
                <a:solidFill>
                  <a:schemeClr val="accent1"/>
                </a:solidFill>
                <a:latin typeface="Calibri"/>
                <a:ea typeface="Calibri"/>
                <a:cs typeface="Calibri"/>
                <a:sym typeface="Calibri"/>
              </a:defRPr>
            </a:lvl1pPr>
            <a:lvl2pPr indent="0" lvl="1" marL="0" marR="0" rtl="0" algn="r">
              <a:spcBef>
                <a:spcPts val="0"/>
              </a:spcBef>
              <a:buNone/>
              <a:defRPr b="0" i="0" sz="10300" u="none" cap="none" strike="noStrike">
                <a:solidFill>
                  <a:schemeClr val="accent1"/>
                </a:solidFill>
                <a:latin typeface="Calibri"/>
                <a:ea typeface="Calibri"/>
                <a:cs typeface="Calibri"/>
                <a:sym typeface="Calibri"/>
              </a:defRPr>
            </a:lvl2pPr>
            <a:lvl3pPr indent="0" lvl="2" marL="0" marR="0" rtl="0" algn="r">
              <a:spcBef>
                <a:spcPts val="0"/>
              </a:spcBef>
              <a:buNone/>
              <a:defRPr b="0" i="0" sz="10300" u="none" cap="none" strike="noStrike">
                <a:solidFill>
                  <a:schemeClr val="accent1"/>
                </a:solidFill>
                <a:latin typeface="Calibri"/>
                <a:ea typeface="Calibri"/>
                <a:cs typeface="Calibri"/>
                <a:sym typeface="Calibri"/>
              </a:defRPr>
            </a:lvl3pPr>
            <a:lvl4pPr indent="0" lvl="3" marL="0" marR="0" rtl="0" algn="r">
              <a:spcBef>
                <a:spcPts val="0"/>
              </a:spcBef>
              <a:buNone/>
              <a:defRPr b="0" i="0" sz="10300" u="none" cap="none" strike="noStrike">
                <a:solidFill>
                  <a:schemeClr val="accent1"/>
                </a:solidFill>
                <a:latin typeface="Calibri"/>
                <a:ea typeface="Calibri"/>
                <a:cs typeface="Calibri"/>
                <a:sym typeface="Calibri"/>
              </a:defRPr>
            </a:lvl4pPr>
            <a:lvl5pPr indent="0" lvl="4" marL="0" marR="0" rtl="0" algn="r">
              <a:spcBef>
                <a:spcPts val="0"/>
              </a:spcBef>
              <a:buNone/>
              <a:defRPr b="0" i="0" sz="10300" u="none" cap="none" strike="noStrike">
                <a:solidFill>
                  <a:schemeClr val="accent1"/>
                </a:solidFill>
                <a:latin typeface="Calibri"/>
                <a:ea typeface="Calibri"/>
                <a:cs typeface="Calibri"/>
                <a:sym typeface="Calibri"/>
              </a:defRPr>
            </a:lvl5pPr>
            <a:lvl6pPr indent="0" lvl="5" marL="0" marR="0" rtl="0" algn="r">
              <a:spcBef>
                <a:spcPts val="0"/>
              </a:spcBef>
              <a:buNone/>
              <a:defRPr b="0" i="0" sz="10300" u="none" cap="none" strike="noStrike">
                <a:solidFill>
                  <a:schemeClr val="accent1"/>
                </a:solidFill>
                <a:latin typeface="Calibri"/>
                <a:ea typeface="Calibri"/>
                <a:cs typeface="Calibri"/>
                <a:sym typeface="Calibri"/>
              </a:defRPr>
            </a:lvl6pPr>
            <a:lvl7pPr indent="0" lvl="6" marL="0" marR="0" rtl="0" algn="r">
              <a:spcBef>
                <a:spcPts val="0"/>
              </a:spcBef>
              <a:buNone/>
              <a:defRPr b="0" i="0" sz="10300" u="none" cap="none" strike="noStrike">
                <a:solidFill>
                  <a:schemeClr val="accent1"/>
                </a:solidFill>
                <a:latin typeface="Calibri"/>
                <a:ea typeface="Calibri"/>
                <a:cs typeface="Calibri"/>
                <a:sym typeface="Calibri"/>
              </a:defRPr>
            </a:lvl7pPr>
            <a:lvl8pPr indent="0" lvl="7" marL="0" marR="0" rtl="0" algn="r">
              <a:spcBef>
                <a:spcPts val="0"/>
              </a:spcBef>
              <a:buNone/>
              <a:defRPr b="0" i="0" sz="10300" u="none" cap="none" strike="noStrike">
                <a:solidFill>
                  <a:schemeClr val="accent1"/>
                </a:solidFill>
                <a:latin typeface="Calibri"/>
                <a:ea typeface="Calibri"/>
                <a:cs typeface="Calibri"/>
                <a:sym typeface="Calibri"/>
              </a:defRPr>
            </a:lvl8pPr>
            <a:lvl9pPr indent="0" lvl="8" marL="0" marR="0" rtl="0" algn="r">
              <a:spcBef>
                <a:spcPts val="0"/>
              </a:spcBef>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43"/>
          <p:cNvSpPr txBox="1"/>
          <p:nvPr>
            <p:ph type="title"/>
          </p:nvPr>
        </p:nvSpPr>
        <p:spPr>
          <a:xfrm>
            <a:off x="657224" y="499533"/>
            <a:ext cx="10772700" cy="1658100"/>
          </a:xfrm>
          <a:prstGeom prst="rect">
            <a:avLst/>
          </a:prstGeom>
          <a:noFill/>
          <a:ln>
            <a:noFill/>
          </a:ln>
        </p:spPr>
        <p:txBody>
          <a:bodyPr anchorCtr="0" anchor="ctr" bIns="45700" lIns="91425" spcFirstLastPara="1" rIns="91425" wrap="square" tIns="45700">
            <a:no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99" name="Google Shape;299;p43"/>
          <p:cNvSpPr txBox="1"/>
          <p:nvPr>
            <p:ph idx="1" type="body"/>
          </p:nvPr>
        </p:nvSpPr>
        <p:spPr>
          <a:xfrm>
            <a:off x="676656" y="2011680"/>
            <a:ext cx="10753800" cy="3766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300" name="Google Shape;300;p43"/>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1" name="Google Shape;301;p43"/>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2" name="Google Shape;302;p43"/>
          <p:cNvSpPr txBox="1"/>
          <p:nvPr>
            <p:ph idx="12" type="sldNum"/>
          </p:nvPr>
        </p:nvSpPr>
        <p:spPr>
          <a:xfrm>
            <a:off x="8763926" y="5876412"/>
            <a:ext cx="2926200" cy="1397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300" u="none" cap="none" strike="noStrike">
                <a:solidFill>
                  <a:schemeClr val="accent1"/>
                </a:solidFill>
                <a:latin typeface="Calibri"/>
                <a:ea typeface="Calibri"/>
                <a:cs typeface="Calibri"/>
                <a:sym typeface="Calibri"/>
              </a:defRPr>
            </a:lvl1pPr>
            <a:lvl2pPr indent="0" lvl="1" marL="0" marR="0" rtl="0" algn="r">
              <a:spcBef>
                <a:spcPts val="0"/>
              </a:spcBef>
              <a:buNone/>
              <a:defRPr b="0" i="0" sz="10300" u="none" cap="none" strike="noStrike">
                <a:solidFill>
                  <a:schemeClr val="accent1"/>
                </a:solidFill>
                <a:latin typeface="Calibri"/>
                <a:ea typeface="Calibri"/>
                <a:cs typeface="Calibri"/>
                <a:sym typeface="Calibri"/>
              </a:defRPr>
            </a:lvl2pPr>
            <a:lvl3pPr indent="0" lvl="2" marL="0" marR="0" rtl="0" algn="r">
              <a:spcBef>
                <a:spcPts val="0"/>
              </a:spcBef>
              <a:buNone/>
              <a:defRPr b="0" i="0" sz="10300" u="none" cap="none" strike="noStrike">
                <a:solidFill>
                  <a:schemeClr val="accent1"/>
                </a:solidFill>
                <a:latin typeface="Calibri"/>
                <a:ea typeface="Calibri"/>
                <a:cs typeface="Calibri"/>
                <a:sym typeface="Calibri"/>
              </a:defRPr>
            </a:lvl3pPr>
            <a:lvl4pPr indent="0" lvl="3" marL="0" marR="0" rtl="0" algn="r">
              <a:spcBef>
                <a:spcPts val="0"/>
              </a:spcBef>
              <a:buNone/>
              <a:defRPr b="0" i="0" sz="10300" u="none" cap="none" strike="noStrike">
                <a:solidFill>
                  <a:schemeClr val="accent1"/>
                </a:solidFill>
                <a:latin typeface="Calibri"/>
                <a:ea typeface="Calibri"/>
                <a:cs typeface="Calibri"/>
                <a:sym typeface="Calibri"/>
              </a:defRPr>
            </a:lvl4pPr>
            <a:lvl5pPr indent="0" lvl="4" marL="0" marR="0" rtl="0" algn="r">
              <a:spcBef>
                <a:spcPts val="0"/>
              </a:spcBef>
              <a:buNone/>
              <a:defRPr b="0" i="0" sz="10300" u="none" cap="none" strike="noStrike">
                <a:solidFill>
                  <a:schemeClr val="accent1"/>
                </a:solidFill>
                <a:latin typeface="Calibri"/>
                <a:ea typeface="Calibri"/>
                <a:cs typeface="Calibri"/>
                <a:sym typeface="Calibri"/>
              </a:defRPr>
            </a:lvl5pPr>
            <a:lvl6pPr indent="0" lvl="5" marL="0" marR="0" rtl="0" algn="r">
              <a:spcBef>
                <a:spcPts val="0"/>
              </a:spcBef>
              <a:buNone/>
              <a:defRPr b="0" i="0" sz="10300" u="none" cap="none" strike="noStrike">
                <a:solidFill>
                  <a:schemeClr val="accent1"/>
                </a:solidFill>
                <a:latin typeface="Calibri"/>
                <a:ea typeface="Calibri"/>
                <a:cs typeface="Calibri"/>
                <a:sym typeface="Calibri"/>
              </a:defRPr>
            </a:lvl6pPr>
            <a:lvl7pPr indent="0" lvl="6" marL="0" marR="0" rtl="0" algn="r">
              <a:spcBef>
                <a:spcPts val="0"/>
              </a:spcBef>
              <a:buNone/>
              <a:defRPr b="0" i="0" sz="10300" u="none" cap="none" strike="noStrike">
                <a:solidFill>
                  <a:schemeClr val="accent1"/>
                </a:solidFill>
                <a:latin typeface="Calibri"/>
                <a:ea typeface="Calibri"/>
                <a:cs typeface="Calibri"/>
                <a:sym typeface="Calibri"/>
              </a:defRPr>
            </a:lvl7pPr>
            <a:lvl8pPr indent="0" lvl="7" marL="0" marR="0" rtl="0" algn="r">
              <a:spcBef>
                <a:spcPts val="0"/>
              </a:spcBef>
              <a:buNone/>
              <a:defRPr b="0" i="0" sz="10300" u="none" cap="none" strike="noStrike">
                <a:solidFill>
                  <a:schemeClr val="accent1"/>
                </a:solidFill>
                <a:latin typeface="Calibri"/>
                <a:ea typeface="Calibri"/>
                <a:cs typeface="Calibri"/>
                <a:sym typeface="Calibri"/>
              </a:defRPr>
            </a:lvl8pPr>
            <a:lvl9pPr indent="0" lvl="8" marL="0" marR="0" rtl="0" algn="r">
              <a:spcBef>
                <a:spcPts val="0"/>
              </a:spcBef>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1" Type="http://schemas.openxmlformats.org/officeDocument/2006/relationships/hyperlink" Target="http://www.dobugsneeddrugs.org/educational-resources/handwashing-videos/" TargetMode="External"/><Relationship Id="rId10" Type="http://schemas.openxmlformats.org/officeDocument/2006/relationships/image" Target="../media/image7.jpg"/><Relationship Id="rId1" Type="http://schemas.openxmlformats.org/officeDocument/2006/relationships/slideLayout" Target="../slideLayouts/slideLayout40.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hyperlink" Target="https://www.youtube.com/watch?v=4xC-_7ZiQoY" TargetMode="External"/><Relationship Id="rId9" Type="http://schemas.openxmlformats.org/officeDocument/2006/relationships/hyperlink" Target="http://www.youtube.com/watch?v=yJEh2fPzfVE" TargetMode="External"/><Relationship Id="rId5" Type="http://schemas.openxmlformats.org/officeDocument/2006/relationships/image" Target="../media/image10.png"/><Relationship Id="rId6" Type="http://schemas.openxmlformats.org/officeDocument/2006/relationships/hyperlink" Target="http://www.youtube.com/watch?v=OjrKDx6S4rk" TargetMode="External"/><Relationship Id="rId7" Type="http://schemas.openxmlformats.org/officeDocument/2006/relationships/image" Target="../media/image8.jpg"/><Relationship Id="rId8"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5.jp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p55"/>
          <p:cNvSpPr/>
          <p:nvPr/>
        </p:nvSpPr>
        <p:spPr>
          <a:xfrm>
            <a:off x="0" y="0"/>
            <a:ext cx="12188952"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pic>
        <p:nvPicPr>
          <p:cNvPr id="379" name="Google Shape;379;p55"/>
          <p:cNvPicPr preferRelativeResize="0"/>
          <p:nvPr/>
        </p:nvPicPr>
        <p:blipFill rotWithShape="1">
          <a:blip r:embed="rId4">
            <a:alphaModFix/>
          </a:blip>
          <a:srcRect b="0" l="0" r="0" t="0"/>
          <a:stretch/>
        </p:blipFill>
        <p:spPr>
          <a:xfrm>
            <a:off x="0" y="0"/>
            <a:ext cx="12188827" cy="6856215"/>
          </a:xfrm>
          <a:prstGeom prst="rect">
            <a:avLst/>
          </a:prstGeom>
          <a:noFill/>
          <a:ln>
            <a:noFill/>
          </a:ln>
        </p:spPr>
      </p:pic>
      <p:sp>
        <p:nvSpPr>
          <p:cNvPr id="380" name="Google Shape;380;p55"/>
          <p:cNvSpPr txBox="1"/>
          <p:nvPr>
            <p:ph type="ctrTitle"/>
          </p:nvPr>
        </p:nvSpPr>
        <p:spPr>
          <a:xfrm>
            <a:off x="2567013" y="1343750"/>
            <a:ext cx="7054800" cy="8340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262626"/>
              </a:buClr>
              <a:buSzPts val="5400"/>
              <a:buFont typeface="Calibri"/>
              <a:buNone/>
            </a:pPr>
            <a:r>
              <a:rPr b="1" lang="en-US" sz="4500">
                <a:solidFill>
                  <a:srgbClr val="C00000"/>
                </a:solidFill>
                <a:latin typeface="Calibri"/>
                <a:ea typeface="Calibri"/>
                <a:cs typeface="Calibri"/>
                <a:sym typeface="Calibri"/>
              </a:rPr>
              <a:t>Hygiene H</a:t>
            </a:r>
            <a:r>
              <a:rPr b="1" lang="en-US" sz="4500">
                <a:solidFill>
                  <a:srgbClr val="C00000"/>
                </a:solidFill>
                <a:latin typeface="Calibri"/>
                <a:ea typeface="Calibri"/>
                <a:cs typeface="Calibri"/>
                <a:sym typeface="Calibri"/>
              </a:rPr>
              <a:t>eroes!</a:t>
            </a:r>
            <a:endParaRPr b="1" i="0" sz="2700" u="none" cap="none" strike="noStrike">
              <a:solidFill>
                <a:srgbClr val="262626"/>
              </a:solidFill>
            </a:endParaRPr>
          </a:p>
        </p:txBody>
      </p:sp>
      <p:sp>
        <p:nvSpPr>
          <p:cNvPr id="381" name="Google Shape;381;p55"/>
          <p:cNvSpPr txBox="1"/>
          <p:nvPr>
            <p:ph idx="1" type="subTitle"/>
          </p:nvPr>
        </p:nvSpPr>
        <p:spPr>
          <a:xfrm>
            <a:off x="4013550" y="2309375"/>
            <a:ext cx="4164900" cy="71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2415"/>
              <a:buFont typeface="Arial"/>
              <a:buNone/>
            </a:pPr>
            <a:r>
              <a:rPr b="1" lang="en-US" sz="3400">
                <a:solidFill>
                  <a:srgbClr val="CC0000"/>
                </a:solidFill>
                <a:latin typeface="Calibri"/>
                <a:ea typeface="Calibri"/>
                <a:cs typeface="Calibri"/>
                <a:sym typeface="Calibri"/>
              </a:rPr>
              <a:t>Be SUPER!</a:t>
            </a:r>
            <a:endParaRPr b="1" i="0" sz="3400" u="none" cap="none" strike="noStrike">
              <a:solidFill>
                <a:srgbClr val="CC0000"/>
              </a:solidFill>
              <a:latin typeface="Calibri"/>
              <a:ea typeface="Calibri"/>
              <a:cs typeface="Calibri"/>
              <a:sym typeface="Calibri"/>
            </a:endParaRPr>
          </a:p>
          <a:p>
            <a:pPr indent="0" lvl="0" marL="0" marR="0" rtl="0" algn="ctr">
              <a:lnSpc>
                <a:spcPct val="100000"/>
              </a:lnSpc>
              <a:spcBef>
                <a:spcPts val="0"/>
              </a:spcBef>
              <a:spcAft>
                <a:spcPts val="0"/>
              </a:spcAft>
              <a:buClr>
                <a:schemeClr val="accent1"/>
              </a:buClr>
              <a:buSzPts val="2415"/>
              <a:buFont typeface="Arial"/>
              <a:buNone/>
            </a:pPr>
            <a:r>
              <a:t/>
            </a:r>
            <a:endParaRPr b="0" i="0" sz="2100" u="none" cap="none" strike="noStrike">
              <a:solidFill>
                <a:schemeClr val="dk1"/>
              </a:solidFill>
              <a:latin typeface="Calibri"/>
              <a:ea typeface="Calibri"/>
              <a:cs typeface="Calibri"/>
              <a:sym typeface="Calibri"/>
            </a:endParaRPr>
          </a:p>
        </p:txBody>
      </p:sp>
      <p:pic>
        <p:nvPicPr>
          <p:cNvPr id="382" name="Google Shape;382;p55"/>
          <p:cNvPicPr preferRelativeResize="0"/>
          <p:nvPr/>
        </p:nvPicPr>
        <p:blipFill>
          <a:blip r:embed="rId5">
            <a:alphaModFix/>
          </a:blip>
          <a:stretch>
            <a:fillRect/>
          </a:stretch>
        </p:blipFill>
        <p:spPr>
          <a:xfrm>
            <a:off x="5186750" y="3022775"/>
            <a:ext cx="1818500" cy="2594425"/>
          </a:xfrm>
          <a:prstGeom prst="rect">
            <a:avLst/>
          </a:prstGeom>
          <a:noFill/>
          <a:ln>
            <a:noFill/>
          </a:ln>
        </p:spPr>
      </p:pic>
      <p:pic>
        <p:nvPicPr>
          <p:cNvPr id="383" name="Google Shape;383;p55"/>
          <p:cNvPicPr preferRelativeResize="0"/>
          <p:nvPr/>
        </p:nvPicPr>
        <p:blipFill>
          <a:blip r:embed="rId6">
            <a:alphaModFix/>
          </a:blip>
          <a:stretch>
            <a:fillRect/>
          </a:stretch>
        </p:blipFill>
        <p:spPr>
          <a:xfrm>
            <a:off x="823175" y="730250"/>
            <a:ext cx="1551000" cy="61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6"/>
          <p:cNvSpPr txBox="1"/>
          <p:nvPr>
            <p:ph type="title"/>
          </p:nvPr>
        </p:nvSpPr>
        <p:spPr>
          <a:xfrm>
            <a:off x="657224" y="499533"/>
            <a:ext cx="10772700" cy="11076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sz="4800">
                <a:solidFill>
                  <a:srgbClr val="3F3F3F"/>
                </a:solidFill>
              </a:rPr>
              <a:t>YOU are a Hygiene SUPER Hero!</a:t>
            </a:r>
            <a:endParaRPr/>
          </a:p>
        </p:txBody>
      </p:sp>
      <p:cxnSp>
        <p:nvCxnSpPr>
          <p:cNvPr id="389" name="Google Shape;389;p56"/>
          <p:cNvCxnSpPr/>
          <p:nvPr/>
        </p:nvCxnSpPr>
        <p:spPr>
          <a:xfrm>
            <a:off x="676274" y="1431235"/>
            <a:ext cx="10753800" cy="0"/>
          </a:xfrm>
          <a:prstGeom prst="straightConnector1">
            <a:avLst/>
          </a:prstGeom>
          <a:noFill/>
          <a:ln cap="flat" cmpd="sng" w="19050">
            <a:solidFill>
              <a:srgbClr val="C00000"/>
            </a:solidFill>
            <a:prstDash val="solid"/>
            <a:round/>
            <a:headEnd len="sm" w="sm" type="none"/>
            <a:tailEnd len="sm" w="sm" type="none"/>
          </a:ln>
        </p:spPr>
      </p:cxnSp>
      <p:pic>
        <p:nvPicPr>
          <p:cNvPr id="390" name="Google Shape;390;p56"/>
          <p:cNvPicPr preferRelativeResize="0"/>
          <p:nvPr/>
        </p:nvPicPr>
        <p:blipFill>
          <a:blip r:embed="rId3">
            <a:alphaModFix/>
          </a:blip>
          <a:stretch>
            <a:fillRect/>
          </a:stretch>
        </p:blipFill>
        <p:spPr>
          <a:xfrm>
            <a:off x="152225" y="130250"/>
            <a:ext cx="1551000" cy="613500"/>
          </a:xfrm>
          <a:prstGeom prst="rect">
            <a:avLst/>
          </a:prstGeom>
          <a:noFill/>
          <a:ln>
            <a:noFill/>
          </a:ln>
        </p:spPr>
      </p:pic>
      <p:pic>
        <p:nvPicPr>
          <p:cNvPr id="391" name="Google Shape;391;p56"/>
          <p:cNvPicPr preferRelativeResize="0"/>
          <p:nvPr/>
        </p:nvPicPr>
        <p:blipFill>
          <a:blip r:embed="rId4">
            <a:alphaModFix/>
          </a:blip>
          <a:stretch>
            <a:fillRect/>
          </a:stretch>
        </p:blipFill>
        <p:spPr>
          <a:xfrm>
            <a:off x="2996687" y="1860650"/>
            <a:ext cx="6093776" cy="4574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57"/>
          <p:cNvSpPr txBox="1"/>
          <p:nvPr>
            <p:ph type="title"/>
          </p:nvPr>
        </p:nvSpPr>
        <p:spPr>
          <a:xfrm>
            <a:off x="2999538" y="1028950"/>
            <a:ext cx="8586000" cy="17442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a:solidFill>
                  <a:srgbClr val="CC0000"/>
                </a:solidFill>
              </a:rPr>
              <a:t>SOAP or SANITIZE your hands</a:t>
            </a:r>
            <a:endParaRPr>
              <a:solidFill>
                <a:srgbClr val="CC0000"/>
              </a:solidFill>
            </a:endParaRPr>
          </a:p>
        </p:txBody>
      </p:sp>
      <p:sp>
        <p:nvSpPr>
          <p:cNvPr id="397" name="Google Shape;397;p57"/>
          <p:cNvSpPr txBox="1"/>
          <p:nvPr>
            <p:ph idx="1" type="body"/>
          </p:nvPr>
        </p:nvSpPr>
        <p:spPr>
          <a:xfrm>
            <a:off x="606463" y="358150"/>
            <a:ext cx="1899300" cy="3648600"/>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1300"/>
              </a:spcBef>
              <a:spcAft>
                <a:spcPts val="0"/>
              </a:spcAft>
              <a:buClr>
                <a:srgbClr val="262626"/>
              </a:buClr>
              <a:buSzPts val="2800"/>
              <a:buFont typeface="Arial"/>
              <a:buNone/>
            </a:pPr>
            <a:r>
              <a:rPr lang="en-US" sz="25000"/>
              <a:t>S</a:t>
            </a:r>
            <a:endParaRPr sz="25000"/>
          </a:p>
          <a:p>
            <a:pPr indent="0" lvl="0" marL="0" marR="0" rtl="0" algn="l">
              <a:lnSpc>
                <a:spcPct val="75000"/>
              </a:lnSpc>
              <a:spcBef>
                <a:spcPts val="1300"/>
              </a:spcBef>
              <a:spcAft>
                <a:spcPts val="0"/>
              </a:spcAft>
              <a:buClr>
                <a:srgbClr val="262626"/>
              </a:buClr>
              <a:buSzPts val="2400"/>
              <a:buFont typeface="Arial"/>
              <a:buNone/>
            </a:pPr>
            <a:r>
              <a:t/>
            </a:r>
            <a:endParaRPr b="0" i="0" sz="2400" u="none" cap="none" strike="noStrike">
              <a:solidFill>
                <a:srgbClr val="262626"/>
              </a:solidFill>
              <a:latin typeface="Calibri"/>
              <a:ea typeface="Calibri"/>
              <a:cs typeface="Calibri"/>
              <a:sym typeface="Calibri"/>
            </a:endParaRPr>
          </a:p>
          <a:p>
            <a:pPr indent="0" lvl="0" marL="0" marR="0" rtl="0" algn="l">
              <a:lnSpc>
                <a:spcPct val="75000"/>
              </a:lnSpc>
              <a:spcBef>
                <a:spcPts val="1300"/>
              </a:spcBef>
              <a:spcAft>
                <a:spcPts val="0"/>
              </a:spcAft>
              <a:buClr>
                <a:srgbClr val="C00000"/>
              </a:buClr>
              <a:buSzPts val="2400"/>
              <a:buFont typeface="Arial"/>
              <a:buNone/>
            </a:pPr>
            <a:r>
              <a:t/>
            </a:r>
            <a:endParaRPr/>
          </a:p>
        </p:txBody>
      </p:sp>
      <p:cxnSp>
        <p:nvCxnSpPr>
          <p:cNvPr id="398" name="Google Shape;398;p57"/>
          <p:cNvCxnSpPr/>
          <p:nvPr/>
        </p:nvCxnSpPr>
        <p:spPr>
          <a:xfrm flipH="1" rot="10800000">
            <a:off x="3171500" y="2355966"/>
            <a:ext cx="8199300" cy="14700"/>
          </a:xfrm>
          <a:prstGeom prst="straightConnector1">
            <a:avLst/>
          </a:prstGeom>
          <a:noFill/>
          <a:ln cap="flat" cmpd="sng" w="19050">
            <a:solidFill>
              <a:srgbClr val="C00000"/>
            </a:solidFill>
            <a:prstDash val="solid"/>
            <a:round/>
            <a:headEnd len="sm" w="sm" type="none"/>
            <a:tailEnd len="sm" w="sm" type="none"/>
          </a:ln>
        </p:spPr>
      </p:cxnSp>
      <p:pic>
        <p:nvPicPr>
          <p:cNvPr id="399" name="Google Shape;399;p57"/>
          <p:cNvPicPr preferRelativeResize="0"/>
          <p:nvPr/>
        </p:nvPicPr>
        <p:blipFill>
          <a:blip r:embed="rId3">
            <a:alphaModFix/>
          </a:blip>
          <a:stretch>
            <a:fillRect/>
          </a:stretch>
        </p:blipFill>
        <p:spPr>
          <a:xfrm>
            <a:off x="5018575" y="3720194"/>
            <a:ext cx="1551000" cy="1857541"/>
          </a:xfrm>
          <a:prstGeom prst="rect">
            <a:avLst/>
          </a:prstGeom>
          <a:noFill/>
          <a:ln>
            <a:noFill/>
          </a:ln>
        </p:spPr>
      </p:pic>
      <p:pic>
        <p:nvPicPr>
          <p:cNvPr id="400" name="Google Shape;400;p57">
            <a:hlinkClick r:id="rId4"/>
          </p:cNvPr>
          <p:cNvPicPr preferRelativeResize="0"/>
          <p:nvPr/>
        </p:nvPicPr>
        <p:blipFill rotWithShape="1">
          <a:blip r:embed="rId5">
            <a:alphaModFix/>
          </a:blip>
          <a:srcRect b="8189" l="31148" r="24687" t="0"/>
          <a:stretch/>
        </p:blipFill>
        <p:spPr>
          <a:xfrm>
            <a:off x="10798775" y="3071200"/>
            <a:ext cx="1289726" cy="2681325"/>
          </a:xfrm>
          <a:prstGeom prst="rect">
            <a:avLst/>
          </a:prstGeom>
          <a:noFill/>
          <a:ln>
            <a:noFill/>
          </a:ln>
        </p:spPr>
      </p:pic>
      <p:pic>
        <p:nvPicPr>
          <p:cNvPr descr="Proper, regular handwashing is one of the best ways to protect yourself from contracting COVID-19. Washing your hands properly involves a few steps, but it’s easy to do and takes about the same time as singing the A-B-C song. This video shows you how." id="401" name="Google Shape;401;p57" title="The A-B-Cs of handwashing">
            <a:hlinkClick r:id="rId6"/>
          </p:cNvPr>
          <p:cNvPicPr preferRelativeResize="0"/>
          <p:nvPr/>
        </p:nvPicPr>
        <p:blipFill>
          <a:blip r:embed="rId7">
            <a:alphaModFix/>
          </a:blip>
          <a:stretch>
            <a:fillRect/>
          </a:stretch>
        </p:blipFill>
        <p:spPr>
          <a:xfrm>
            <a:off x="7078309" y="3336900"/>
            <a:ext cx="3575092" cy="2681325"/>
          </a:xfrm>
          <a:prstGeom prst="rect">
            <a:avLst/>
          </a:prstGeom>
          <a:noFill/>
          <a:ln>
            <a:noFill/>
          </a:ln>
        </p:spPr>
      </p:pic>
      <p:pic>
        <p:nvPicPr>
          <p:cNvPr id="402" name="Google Shape;402;p57"/>
          <p:cNvPicPr preferRelativeResize="0"/>
          <p:nvPr/>
        </p:nvPicPr>
        <p:blipFill>
          <a:blip r:embed="rId8">
            <a:alphaModFix/>
          </a:blip>
          <a:stretch>
            <a:fillRect/>
          </a:stretch>
        </p:blipFill>
        <p:spPr>
          <a:xfrm>
            <a:off x="152225" y="130250"/>
            <a:ext cx="1551000" cy="613500"/>
          </a:xfrm>
          <a:prstGeom prst="rect">
            <a:avLst/>
          </a:prstGeom>
          <a:noFill/>
          <a:ln>
            <a:noFill/>
          </a:ln>
        </p:spPr>
      </p:pic>
      <p:pic>
        <p:nvPicPr>
          <p:cNvPr descr="Basic hand washing tips. For more information visit &#10;http://www.dobugsneeddrugs.org/" id="403" name="Google Shape;403;p57" title="Wash Your Hands">
            <a:hlinkClick r:id="rId9"/>
          </p:cNvPr>
          <p:cNvPicPr preferRelativeResize="0"/>
          <p:nvPr/>
        </p:nvPicPr>
        <p:blipFill>
          <a:blip r:embed="rId10">
            <a:alphaModFix/>
          </a:blip>
          <a:stretch>
            <a:fillRect/>
          </a:stretch>
        </p:blipFill>
        <p:spPr>
          <a:xfrm>
            <a:off x="1042935" y="3336900"/>
            <a:ext cx="3498824" cy="2624125"/>
          </a:xfrm>
          <a:prstGeom prst="rect">
            <a:avLst/>
          </a:prstGeom>
          <a:noFill/>
          <a:ln>
            <a:noFill/>
          </a:ln>
        </p:spPr>
      </p:pic>
      <p:sp>
        <p:nvSpPr>
          <p:cNvPr id="404" name="Google Shape;404;p57"/>
          <p:cNvSpPr txBox="1"/>
          <p:nvPr/>
        </p:nvSpPr>
        <p:spPr>
          <a:xfrm>
            <a:off x="653950" y="6333825"/>
            <a:ext cx="42768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700">
                <a:latin typeface="Calibri"/>
                <a:ea typeface="Calibri"/>
                <a:cs typeface="Calibri"/>
                <a:sym typeface="Calibri"/>
              </a:rPr>
              <a:t>Video obtained from </a:t>
            </a:r>
            <a:r>
              <a:rPr lang="en-US" sz="700" u="sng">
                <a:solidFill>
                  <a:schemeClr val="hlink"/>
                </a:solidFill>
                <a:latin typeface="Calibri"/>
                <a:ea typeface="Calibri"/>
                <a:cs typeface="Calibri"/>
                <a:sym typeface="Calibri"/>
                <a:hlinkClick r:id="rId11"/>
              </a:rPr>
              <a:t>http://www.dobugsneeddrugs.org/educational-resources/handwashing-videos/</a:t>
            </a:r>
            <a:r>
              <a:rPr lang="en-US" sz="700">
                <a:latin typeface="Calibri"/>
                <a:ea typeface="Calibri"/>
                <a:cs typeface="Calibri"/>
                <a:sym typeface="Calibri"/>
              </a:rPr>
              <a:t> </a:t>
            </a:r>
            <a:endParaRPr sz="7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p58"/>
          <p:cNvSpPr txBox="1"/>
          <p:nvPr>
            <p:ph type="title"/>
          </p:nvPr>
        </p:nvSpPr>
        <p:spPr>
          <a:xfrm>
            <a:off x="2999538" y="1028950"/>
            <a:ext cx="8586000" cy="17442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a:solidFill>
                  <a:srgbClr val="CC0000"/>
                </a:solidFill>
              </a:rPr>
              <a:t>USE your own items</a:t>
            </a:r>
            <a:endParaRPr>
              <a:solidFill>
                <a:srgbClr val="CC0000"/>
              </a:solidFill>
            </a:endParaRPr>
          </a:p>
        </p:txBody>
      </p:sp>
      <p:sp>
        <p:nvSpPr>
          <p:cNvPr id="410" name="Google Shape;410;p58"/>
          <p:cNvSpPr txBox="1"/>
          <p:nvPr>
            <p:ph idx="1" type="body"/>
          </p:nvPr>
        </p:nvSpPr>
        <p:spPr>
          <a:xfrm>
            <a:off x="606463" y="358150"/>
            <a:ext cx="1899300" cy="3648600"/>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1300"/>
              </a:spcBef>
              <a:spcAft>
                <a:spcPts val="0"/>
              </a:spcAft>
              <a:buClr>
                <a:srgbClr val="262626"/>
              </a:buClr>
              <a:buSzPts val="2800"/>
              <a:buFont typeface="Arial"/>
              <a:buNone/>
            </a:pPr>
            <a:r>
              <a:rPr lang="en-US" sz="25000"/>
              <a:t>U</a:t>
            </a:r>
            <a:endParaRPr sz="25000"/>
          </a:p>
          <a:p>
            <a:pPr indent="0" lvl="0" marL="0" marR="0" rtl="0" algn="l">
              <a:lnSpc>
                <a:spcPct val="75000"/>
              </a:lnSpc>
              <a:spcBef>
                <a:spcPts val="1300"/>
              </a:spcBef>
              <a:spcAft>
                <a:spcPts val="0"/>
              </a:spcAft>
              <a:buClr>
                <a:srgbClr val="262626"/>
              </a:buClr>
              <a:buSzPts val="2400"/>
              <a:buFont typeface="Arial"/>
              <a:buNone/>
            </a:pPr>
            <a:r>
              <a:t/>
            </a:r>
            <a:endParaRPr b="0" i="0" sz="2400" u="none" cap="none" strike="noStrike">
              <a:solidFill>
                <a:srgbClr val="262626"/>
              </a:solidFill>
              <a:latin typeface="Calibri"/>
              <a:ea typeface="Calibri"/>
              <a:cs typeface="Calibri"/>
              <a:sym typeface="Calibri"/>
            </a:endParaRPr>
          </a:p>
          <a:p>
            <a:pPr indent="0" lvl="0" marL="0" marR="0" rtl="0" algn="l">
              <a:lnSpc>
                <a:spcPct val="75000"/>
              </a:lnSpc>
              <a:spcBef>
                <a:spcPts val="1300"/>
              </a:spcBef>
              <a:spcAft>
                <a:spcPts val="0"/>
              </a:spcAft>
              <a:buClr>
                <a:srgbClr val="C00000"/>
              </a:buClr>
              <a:buSzPts val="2400"/>
              <a:buFont typeface="Arial"/>
              <a:buNone/>
            </a:pPr>
            <a:r>
              <a:t/>
            </a:r>
            <a:endParaRPr/>
          </a:p>
        </p:txBody>
      </p:sp>
      <p:cxnSp>
        <p:nvCxnSpPr>
          <p:cNvPr id="411" name="Google Shape;411;p58"/>
          <p:cNvCxnSpPr/>
          <p:nvPr/>
        </p:nvCxnSpPr>
        <p:spPr>
          <a:xfrm flipH="1" rot="10800000">
            <a:off x="3171500" y="2362866"/>
            <a:ext cx="5485800" cy="7800"/>
          </a:xfrm>
          <a:prstGeom prst="straightConnector1">
            <a:avLst/>
          </a:prstGeom>
          <a:noFill/>
          <a:ln cap="flat" cmpd="sng" w="19050">
            <a:solidFill>
              <a:srgbClr val="C00000"/>
            </a:solidFill>
            <a:prstDash val="solid"/>
            <a:round/>
            <a:headEnd len="sm" w="sm" type="none"/>
            <a:tailEnd len="sm" w="sm" type="none"/>
          </a:ln>
        </p:spPr>
      </p:cxnSp>
      <p:pic>
        <p:nvPicPr>
          <p:cNvPr id="412" name="Google Shape;412;p58"/>
          <p:cNvPicPr preferRelativeResize="0"/>
          <p:nvPr/>
        </p:nvPicPr>
        <p:blipFill>
          <a:blip r:embed="rId3">
            <a:alphaModFix/>
          </a:blip>
          <a:stretch>
            <a:fillRect/>
          </a:stretch>
        </p:blipFill>
        <p:spPr>
          <a:xfrm>
            <a:off x="790238" y="4006750"/>
            <a:ext cx="2381250" cy="1743075"/>
          </a:xfrm>
          <a:prstGeom prst="rect">
            <a:avLst/>
          </a:prstGeom>
          <a:noFill/>
          <a:ln>
            <a:noFill/>
          </a:ln>
        </p:spPr>
      </p:pic>
      <p:pic>
        <p:nvPicPr>
          <p:cNvPr id="413" name="Google Shape;413;p58"/>
          <p:cNvPicPr preferRelativeResize="0"/>
          <p:nvPr/>
        </p:nvPicPr>
        <p:blipFill>
          <a:blip r:embed="rId4">
            <a:alphaModFix/>
          </a:blip>
          <a:stretch>
            <a:fillRect/>
          </a:stretch>
        </p:blipFill>
        <p:spPr>
          <a:xfrm>
            <a:off x="8657288" y="3520975"/>
            <a:ext cx="2047875" cy="2228850"/>
          </a:xfrm>
          <a:prstGeom prst="rect">
            <a:avLst/>
          </a:prstGeom>
          <a:noFill/>
          <a:ln>
            <a:noFill/>
          </a:ln>
        </p:spPr>
      </p:pic>
      <p:pic>
        <p:nvPicPr>
          <p:cNvPr id="414" name="Google Shape;414;p58"/>
          <p:cNvPicPr preferRelativeResize="0"/>
          <p:nvPr/>
        </p:nvPicPr>
        <p:blipFill>
          <a:blip r:embed="rId5">
            <a:alphaModFix/>
          </a:blip>
          <a:stretch>
            <a:fillRect/>
          </a:stretch>
        </p:blipFill>
        <p:spPr>
          <a:xfrm>
            <a:off x="4842518" y="2989847"/>
            <a:ext cx="2234489" cy="2228848"/>
          </a:xfrm>
          <a:prstGeom prst="rect">
            <a:avLst/>
          </a:prstGeom>
          <a:noFill/>
          <a:ln>
            <a:noFill/>
          </a:ln>
        </p:spPr>
      </p:pic>
      <p:pic>
        <p:nvPicPr>
          <p:cNvPr id="415" name="Google Shape;415;p58"/>
          <p:cNvPicPr preferRelativeResize="0"/>
          <p:nvPr/>
        </p:nvPicPr>
        <p:blipFill>
          <a:blip r:embed="rId6">
            <a:alphaModFix/>
          </a:blip>
          <a:stretch>
            <a:fillRect/>
          </a:stretch>
        </p:blipFill>
        <p:spPr>
          <a:xfrm>
            <a:off x="152225" y="130250"/>
            <a:ext cx="1551000" cy="61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9" name="Shape 419"/>
        <p:cNvGrpSpPr/>
        <p:nvPr/>
      </p:nvGrpSpPr>
      <p:grpSpPr>
        <a:xfrm>
          <a:off x="0" y="0"/>
          <a:ext cx="0" cy="0"/>
          <a:chOff x="0" y="0"/>
          <a:chExt cx="0" cy="0"/>
        </a:xfrm>
      </p:grpSpPr>
      <p:sp>
        <p:nvSpPr>
          <p:cNvPr id="420" name="Google Shape;420;p59"/>
          <p:cNvSpPr txBox="1"/>
          <p:nvPr>
            <p:ph type="title"/>
          </p:nvPr>
        </p:nvSpPr>
        <p:spPr>
          <a:xfrm>
            <a:off x="2999538" y="1028950"/>
            <a:ext cx="8586000" cy="17442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sz="4700">
                <a:solidFill>
                  <a:srgbClr val="CC0000"/>
                </a:solidFill>
              </a:rPr>
              <a:t>PERSONAL Space </a:t>
            </a:r>
            <a:endParaRPr sz="4700">
              <a:solidFill>
                <a:srgbClr val="CC0000"/>
              </a:solidFill>
            </a:endParaRPr>
          </a:p>
        </p:txBody>
      </p:sp>
      <p:sp>
        <p:nvSpPr>
          <p:cNvPr id="421" name="Google Shape;421;p59"/>
          <p:cNvSpPr txBox="1"/>
          <p:nvPr>
            <p:ph idx="1" type="body"/>
          </p:nvPr>
        </p:nvSpPr>
        <p:spPr>
          <a:xfrm>
            <a:off x="606463" y="358150"/>
            <a:ext cx="1899300" cy="3648600"/>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1300"/>
              </a:spcBef>
              <a:spcAft>
                <a:spcPts val="0"/>
              </a:spcAft>
              <a:buClr>
                <a:srgbClr val="262626"/>
              </a:buClr>
              <a:buSzPts val="2800"/>
              <a:buFont typeface="Arial"/>
              <a:buNone/>
            </a:pPr>
            <a:r>
              <a:rPr lang="en-US" sz="25000"/>
              <a:t>P</a:t>
            </a:r>
            <a:endParaRPr sz="25000"/>
          </a:p>
          <a:p>
            <a:pPr indent="0" lvl="0" marL="0" marR="0" rtl="0" algn="l">
              <a:lnSpc>
                <a:spcPct val="75000"/>
              </a:lnSpc>
              <a:spcBef>
                <a:spcPts val="1300"/>
              </a:spcBef>
              <a:spcAft>
                <a:spcPts val="0"/>
              </a:spcAft>
              <a:buClr>
                <a:srgbClr val="262626"/>
              </a:buClr>
              <a:buSzPts val="2400"/>
              <a:buFont typeface="Arial"/>
              <a:buNone/>
            </a:pPr>
            <a:r>
              <a:t/>
            </a:r>
            <a:endParaRPr b="0" i="0" sz="2400" u="none" cap="none" strike="noStrike">
              <a:solidFill>
                <a:srgbClr val="262626"/>
              </a:solidFill>
              <a:latin typeface="Calibri"/>
              <a:ea typeface="Calibri"/>
              <a:cs typeface="Calibri"/>
              <a:sym typeface="Calibri"/>
            </a:endParaRPr>
          </a:p>
          <a:p>
            <a:pPr indent="0" lvl="0" marL="0" marR="0" rtl="0" algn="l">
              <a:lnSpc>
                <a:spcPct val="75000"/>
              </a:lnSpc>
              <a:spcBef>
                <a:spcPts val="1300"/>
              </a:spcBef>
              <a:spcAft>
                <a:spcPts val="0"/>
              </a:spcAft>
              <a:buClr>
                <a:srgbClr val="C00000"/>
              </a:buClr>
              <a:buSzPts val="2400"/>
              <a:buFont typeface="Arial"/>
              <a:buNone/>
            </a:pPr>
            <a:r>
              <a:t/>
            </a:r>
            <a:endParaRPr/>
          </a:p>
        </p:txBody>
      </p:sp>
      <p:cxnSp>
        <p:nvCxnSpPr>
          <p:cNvPr id="422" name="Google Shape;422;p59"/>
          <p:cNvCxnSpPr/>
          <p:nvPr/>
        </p:nvCxnSpPr>
        <p:spPr>
          <a:xfrm flipH="1" rot="10800000">
            <a:off x="3171500" y="2355966"/>
            <a:ext cx="8199300" cy="14700"/>
          </a:xfrm>
          <a:prstGeom prst="straightConnector1">
            <a:avLst/>
          </a:prstGeom>
          <a:noFill/>
          <a:ln cap="flat" cmpd="sng" w="19050">
            <a:solidFill>
              <a:srgbClr val="C00000"/>
            </a:solidFill>
            <a:prstDash val="solid"/>
            <a:round/>
            <a:headEnd len="sm" w="sm" type="none"/>
            <a:tailEnd len="sm" w="sm" type="none"/>
          </a:ln>
        </p:spPr>
      </p:cxnSp>
      <p:pic>
        <p:nvPicPr>
          <p:cNvPr id="423" name="Google Shape;423;p59"/>
          <p:cNvPicPr preferRelativeResize="0"/>
          <p:nvPr/>
        </p:nvPicPr>
        <p:blipFill>
          <a:blip r:embed="rId3">
            <a:alphaModFix/>
          </a:blip>
          <a:stretch>
            <a:fillRect/>
          </a:stretch>
        </p:blipFill>
        <p:spPr>
          <a:xfrm>
            <a:off x="152225" y="130250"/>
            <a:ext cx="1551000" cy="613500"/>
          </a:xfrm>
          <a:prstGeom prst="rect">
            <a:avLst/>
          </a:prstGeom>
          <a:noFill/>
          <a:ln>
            <a:noFill/>
          </a:ln>
        </p:spPr>
      </p:pic>
      <p:pic>
        <p:nvPicPr>
          <p:cNvPr id="424" name="Google Shape;424;p59"/>
          <p:cNvPicPr preferRelativeResize="0"/>
          <p:nvPr/>
        </p:nvPicPr>
        <p:blipFill>
          <a:blip r:embed="rId4">
            <a:alphaModFix/>
          </a:blip>
          <a:stretch>
            <a:fillRect/>
          </a:stretch>
        </p:blipFill>
        <p:spPr>
          <a:xfrm>
            <a:off x="4081650" y="2773150"/>
            <a:ext cx="4028698" cy="3780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8" name="Shape 428"/>
        <p:cNvGrpSpPr/>
        <p:nvPr/>
      </p:nvGrpSpPr>
      <p:grpSpPr>
        <a:xfrm>
          <a:off x="0" y="0"/>
          <a:ext cx="0" cy="0"/>
          <a:chOff x="0" y="0"/>
          <a:chExt cx="0" cy="0"/>
        </a:xfrm>
      </p:grpSpPr>
      <p:sp>
        <p:nvSpPr>
          <p:cNvPr id="429" name="Google Shape;429;p60"/>
          <p:cNvSpPr txBox="1"/>
          <p:nvPr>
            <p:ph type="title"/>
          </p:nvPr>
        </p:nvSpPr>
        <p:spPr>
          <a:xfrm>
            <a:off x="2345725" y="1028950"/>
            <a:ext cx="9622500" cy="17442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a:solidFill>
                  <a:srgbClr val="CC0000"/>
                </a:solidFill>
              </a:rPr>
              <a:t>ELBOWS for coughing or sneezing</a:t>
            </a:r>
            <a:endParaRPr>
              <a:solidFill>
                <a:srgbClr val="CC0000"/>
              </a:solidFill>
            </a:endParaRPr>
          </a:p>
        </p:txBody>
      </p:sp>
      <p:sp>
        <p:nvSpPr>
          <p:cNvPr id="430" name="Google Shape;430;p60"/>
          <p:cNvSpPr txBox="1"/>
          <p:nvPr>
            <p:ph idx="1" type="body"/>
          </p:nvPr>
        </p:nvSpPr>
        <p:spPr>
          <a:xfrm>
            <a:off x="370713" y="401000"/>
            <a:ext cx="1899300" cy="3648600"/>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1300"/>
              </a:spcBef>
              <a:spcAft>
                <a:spcPts val="0"/>
              </a:spcAft>
              <a:buClr>
                <a:srgbClr val="262626"/>
              </a:buClr>
              <a:buSzPts val="2800"/>
              <a:buFont typeface="Arial"/>
              <a:buNone/>
            </a:pPr>
            <a:r>
              <a:rPr lang="en-US" sz="25000"/>
              <a:t>E</a:t>
            </a:r>
            <a:endParaRPr sz="25000"/>
          </a:p>
          <a:p>
            <a:pPr indent="0" lvl="0" marL="0" marR="0" rtl="0" algn="l">
              <a:lnSpc>
                <a:spcPct val="75000"/>
              </a:lnSpc>
              <a:spcBef>
                <a:spcPts val="1300"/>
              </a:spcBef>
              <a:spcAft>
                <a:spcPts val="0"/>
              </a:spcAft>
              <a:buClr>
                <a:srgbClr val="262626"/>
              </a:buClr>
              <a:buSzPts val="2400"/>
              <a:buFont typeface="Arial"/>
              <a:buNone/>
            </a:pPr>
            <a:r>
              <a:t/>
            </a:r>
            <a:endParaRPr b="0" i="0" sz="2400" u="none" cap="none" strike="noStrike">
              <a:solidFill>
                <a:srgbClr val="262626"/>
              </a:solidFill>
              <a:latin typeface="Calibri"/>
              <a:ea typeface="Calibri"/>
              <a:cs typeface="Calibri"/>
              <a:sym typeface="Calibri"/>
            </a:endParaRPr>
          </a:p>
          <a:p>
            <a:pPr indent="0" lvl="0" marL="0" marR="0" rtl="0" algn="l">
              <a:lnSpc>
                <a:spcPct val="75000"/>
              </a:lnSpc>
              <a:spcBef>
                <a:spcPts val="1300"/>
              </a:spcBef>
              <a:spcAft>
                <a:spcPts val="0"/>
              </a:spcAft>
              <a:buClr>
                <a:srgbClr val="C00000"/>
              </a:buClr>
              <a:buSzPts val="2400"/>
              <a:buFont typeface="Arial"/>
              <a:buNone/>
            </a:pPr>
            <a:r>
              <a:t/>
            </a:r>
            <a:endParaRPr/>
          </a:p>
        </p:txBody>
      </p:sp>
      <p:cxnSp>
        <p:nvCxnSpPr>
          <p:cNvPr id="431" name="Google Shape;431;p60"/>
          <p:cNvCxnSpPr/>
          <p:nvPr/>
        </p:nvCxnSpPr>
        <p:spPr>
          <a:xfrm flipH="1" rot="10800000">
            <a:off x="2495263" y="2287800"/>
            <a:ext cx="9323400" cy="1800"/>
          </a:xfrm>
          <a:prstGeom prst="straightConnector1">
            <a:avLst/>
          </a:prstGeom>
          <a:noFill/>
          <a:ln cap="flat" cmpd="sng" w="19050">
            <a:solidFill>
              <a:srgbClr val="C00000"/>
            </a:solidFill>
            <a:prstDash val="solid"/>
            <a:round/>
            <a:headEnd len="sm" w="sm" type="none"/>
            <a:tailEnd len="sm" w="sm" type="none"/>
          </a:ln>
        </p:spPr>
      </p:cxnSp>
      <p:pic>
        <p:nvPicPr>
          <p:cNvPr id="432" name="Google Shape;432;p60"/>
          <p:cNvPicPr preferRelativeResize="0"/>
          <p:nvPr/>
        </p:nvPicPr>
        <p:blipFill>
          <a:blip r:embed="rId3">
            <a:alphaModFix/>
          </a:blip>
          <a:stretch>
            <a:fillRect/>
          </a:stretch>
        </p:blipFill>
        <p:spPr>
          <a:xfrm>
            <a:off x="152225" y="130250"/>
            <a:ext cx="1551000" cy="613500"/>
          </a:xfrm>
          <a:prstGeom prst="rect">
            <a:avLst/>
          </a:prstGeom>
          <a:noFill/>
          <a:ln>
            <a:noFill/>
          </a:ln>
        </p:spPr>
      </p:pic>
      <p:sp>
        <p:nvSpPr>
          <p:cNvPr id="433" name="Google Shape;433;p60"/>
          <p:cNvSpPr txBox="1"/>
          <p:nvPr/>
        </p:nvSpPr>
        <p:spPr>
          <a:xfrm>
            <a:off x="3314975" y="6133075"/>
            <a:ext cx="356100" cy="348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434" name="Google Shape;434;p60"/>
          <p:cNvPicPr preferRelativeResize="0"/>
          <p:nvPr/>
        </p:nvPicPr>
        <p:blipFill>
          <a:blip r:embed="rId4">
            <a:alphaModFix/>
          </a:blip>
          <a:stretch>
            <a:fillRect/>
          </a:stretch>
        </p:blipFill>
        <p:spPr>
          <a:xfrm>
            <a:off x="3278450" y="2494150"/>
            <a:ext cx="7757056" cy="3780050"/>
          </a:xfrm>
          <a:prstGeom prst="rect">
            <a:avLst/>
          </a:prstGeom>
          <a:noFill/>
          <a:ln>
            <a:noFill/>
          </a:ln>
        </p:spPr>
      </p:pic>
      <p:sp>
        <p:nvSpPr>
          <p:cNvPr id="435" name="Google Shape;435;p60"/>
          <p:cNvSpPr txBox="1"/>
          <p:nvPr/>
        </p:nvSpPr>
        <p:spPr>
          <a:xfrm>
            <a:off x="3278450" y="6432175"/>
            <a:ext cx="7941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latin typeface="Calibri"/>
                <a:ea typeface="Calibri"/>
                <a:cs typeface="Calibri"/>
                <a:sym typeface="Calibri"/>
              </a:rPr>
              <a:t>Image: https://www.albertahealthservices.ca/assets/healthinfo/ipc/if-hp-ipc-cover-cough.pdf</a:t>
            </a:r>
            <a:endParaRPr sz="1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9" name="Shape 439"/>
        <p:cNvGrpSpPr/>
        <p:nvPr/>
      </p:nvGrpSpPr>
      <p:grpSpPr>
        <a:xfrm>
          <a:off x="0" y="0"/>
          <a:ext cx="0" cy="0"/>
          <a:chOff x="0" y="0"/>
          <a:chExt cx="0" cy="0"/>
        </a:xfrm>
      </p:grpSpPr>
      <p:sp>
        <p:nvSpPr>
          <p:cNvPr id="440" name="Google Shape;440;p61"/>
          <p:cNvSpPr txBox="1"/>
          <p:nvPr>
            <p:ph type="title"/>
          </p:nvPr>
        </p:nvSpPr>
        <p:spPr>
          <a:xfrm>
            <a:off x="2999538" y="1028950"/>
            <a:ext cx="8586000" cy="17442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a:solidFill>
                  <a:srgbClr val="CC0000"/>
                </a:solidFill>
              </a:rPr>
              <a:t>RECOGNIZE </a:t>
            </a:r>
            <a:r>
              <a:rPr lang="en-US">
                <a:solidFill>
                  <a:srgbClr val="CC0000"/>
                </a:solidFill>
              </a:rPr>
              <a:t>symptoms</a:t>
            </a:r>
            <a:endParaRPr>
              <a:solidFill>
                <a:srgbClr val="CC0000"/>
              </a:solidFill>
            </a:endParaRPr>
          </a:p>
        </p:txBody>
      </p:sp>
      <p:sp>
        <p:nvSpPr>
          <p:cNvPr id="441" name="Google Shape;441;p61"/>
          <p:cNvSpPr txBox="1"/>
          <p:nvPr>
            <p:ph idx="1" type="body"/>
          </p:nvPr>
        </p:nvSpPr>
        <p:spPr>
          <a:xfrm>
            <a:off x="606463" y="358150"/>
            <a:ext cx="1899300" cy="3648600"/>
          </a:xfrm>
          <a:prstGeom prst="rect">
            <a:avLst/>
          </a:prstGeom>
          <a:noFill/>
          <a:ln>
            <a:noFill/>
          </a:ln>
        </p:spPr>
        <p:txBody>
          <a:bodyPr anchorCtr="0" anchor="t" bIns="45700" lIns="91425" spcFirstLastPara="1" rIns="91425" wrap="square" tIns="45700">
            <a:noAutofit/>
          </a:bodyPr>
          <a:lstStyle/>
          <a:p>
            <a:pPr indent="0" lvl="0" marL="0" marR="0" rtl="0" algn="l">
              <a:lnSpc>
                <a:spcPct val="75000"/>
              </a:lnSpc>
              <a:spcBef>
                <a:spcPts val="1300"/>
              </a:spcBef>
              <a:spcAft>
                <a:spcPts val="0"/>
              </a:spcAft>
              <a:buClr>
                <a:srgbClr val="262626"/>
              </a:buClr>
              <a:buSzPts val="2800"/>
              <a:buFont typeface="Arial"/>
              <a:buNone/>
            </a:pPr>
            <a:r>
              <a:rPr lang="en-US" sz="25000"/>
              <a:t>R</a:t>
            </a:r>
            <a:endParaRPr sz="25000"/>
          </a:p>
          <a:p>
            <a:pPr indent="0" lvl="0" marL="0" marR="0" rtl="0" algn="l">
              <a:lnSpc>
                <a:spcPct val="75000"/>
              </a:lnSpc>
              <a:spcBef>
                <a:spcPts val="1300"/>
              </a:spcBef>
              <a:spcAft>
                <a:spcPts val="0"/>
              </a:spcAft>
              <a:buClr>
                <a:srgbClr val="262626"/>
              </a:buClr>
              <a:buSzPts val="2400"/>
              <a:buFont typeface="Arial"/>
              <a:buNone/>
            </a:pPr>
            <a:r>
              <a:t/>
            </a:r>
            <a:endParaRPr b="0" i="0" sz="2400" u="none" cap="none" strike="noStrike">
              <a:solidFill>
                <a:srgbClr val="262626"/>
              </a:solidFill>
              <a:latin typeface="Calibri"/>
              <a:ea typeface="Calibri"/>
              <a:cs typeface="Calibri"/>
              <a:sym typeface="Calibri"/>
            </a:endParaRPr>
          </a:p>
          <a:p>
            <a:pPr indent="0" lvl="0" marL="0" marR="0" rtl="0" algn="l">
              <a:lnSpc>
                <a:spcPct val="75000"/>
              </a:lnSpc>
              <a:spcBef>
                <a:spcPts val="1300"/>
              </a:spcBef>
              <a:spcAft>
                <a:spcPts val="0"/>
              </a:spcAft>
              <a:buClr>
                <a:srgbClr val="C00000"/>
              </a:buClr>
              <a:buSzPts val="2400"/>
              <a:buFont typeface="Arial"/>
              <a:buNone/>
            </a:pPr>
            <a:r>
              <a:t/>
            </a:r>
            <a:endParaRPr/>
          </a:p>
        </p:txBody>
      </p:sp>
      <p:cxnSp>
        <p:nvCxnSpPr>
          <p:cNvPr id="442" name="Google Shape;442;p61"/>
          <p:cNvCxnSpPr/>
          <p:nvPr/>
        </p:nvCxnSpPr>
        <p:spPr>
          <a:xfrm flipH="1" rot="10800000">
            <a:off x="3171500" y="2355966"/>
            <a:ext cx="8199300" cy="14700"/>
          </a:xfrm>
          <a:prstGeom prst="straightConnector1">
            <a:avLst/>
          </a:prstGeom>
          <a:noFill/>
          <a:ln cap="flat" cmpd="sng" w="19050">
            <a:solidFill>
              <a:srgbClr val="C00000"/>
            </a:solidFill>
            <a:prstDash val="solid"/>
            <a:round/>
            <a:headEnd len="sm" w="sm" type="none"/>
            <a:tailEnd len="sm" w="sm" type="none"/>
          </a:ln>
        </p:spPr>
      </p:cxnSp>
      <p:pic>
        <p:nvPicPr>
          <p:cNvPr id="443" name="Google Shape;443;p61"/>
          <p:cNvPicPr preferRelativeResize="0"/>
          <p:nvPr/>
        </p:nvPicPr>
        <p:blipFill>
          <a:blip r:embed="rId4">
            <a:alphaModFix/>
          </a:blip>
          <a:stretch>
            <a:fillRect/>
          </a:stretch>
        </p:blipFill>
        <p:spPr>
          <a:xfrm>
            <a:off x="152225" y="130250"/>
            <a:ext cx="1551000" cy="613500"/>
          </a:xfrm>
          <a:prstGeom prst="rect">
            <a:avLst/>
          </a:prstGeom>
          <a:noFill/>
          <a:ln>
            <a:noFill/>
          </a:ln>
        </p:spPr>
      </p:pic>
      <p:pic>
        <p:nvPicPr>
          <p:cNvPr id="444" name="Google Shape;444;p61"/>
          <p:cNvPicPr preferRelativeResize="0"/>
          <p:nvPr/>
        </p:nvPicPr>
        <p:blipFill>
          <a:blip r:embed="rId5">
            <a:alphaModFix/>
          </a:blip>
          <a:stretch>
            <a:fillRect/>
          </a:stretch>
        </p:blipFill>
        <p:spPr>
          <a:xfrm>
            <a:off x="2204125" y="3043900"/>
            <a:ext cx="9381437" cy="32102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2"/>
          <p:cNvSpPr txBox="1"/>
          <p:nvPr>
            <p:ph type="title"/>
          </p:nvPr>
        </p:nvSpPr>
        <p:spPr>
          <a:xfrm>
            <a:off x="657224" y="499533"/>
            <a:ext cx="10772700" cy="11076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sz="4000">
                <a:solidFill>
                  <a:srgbClr val="3F3F3F"/>
                </a:solidFill>
              </a:rPr>
              <a:t>Activity</a:t>
            </a:r>
            <a:r>
              <a:rPr lang="en-US" sz="4000">
                <a:solidFill>
                  <a:srgbClr val="3F3F3F"/>
                </a:solidFill>
              </a:rPr>
              <a:t> </a:t>
            </a:r>
            <a:endParaRPr sz="4000"/>
          </a:p>
        </p:txBody>
      </p:sp>
      <p:cxnSp>
        <p:nvCxnSpPr>
          <p:cNvPr id="450" name="Google Shape;450;p62"/>
          <p:cNvCxnSpPr/>
          <p:nvPr/>
        </p:nvCxnSpPr>
        <p:spPr>
          <a:xfrm>
            <a:off x="676274" y="1431235"/>
            <a:ext cx="10753800" cy="0"/>
          </a:xfrm>
          <a:prstGeom prst="straightConnector1">
            <a:avLst/>
          </a:prstGeom>
          <a:noFill/>
          <a:ln cap="flat" cmpd="sng" w="19050">
            <a:solidFill>
              <a:srgbClr val="C00000"/>
            </a:solidFill>
            <a:prstDash val="solid"/>
            <a:round/>
            <a:headEnd len="sm" w="sm" type="none"/>
            <a:tailEnd len="sm" w="sm" type="none"/>
          </a:ln>
        </p:spPr>
      </p:cxnSp>
      <p:sp>
        <p:nvSpPr>
          <p:cNvPr id="451" name="Google Shape;451;p62"/>
          <p:cNvSpPr txBox="1"/>
          <p:nvPr>
            <p:ph idx="1" type="body"/>
          </p:nvPr>
        </p:nvSpPr>
        <p:spPr>
          <a:xfrm>
            <a:off x="666675" y="1840225"/>
            <a:ext cx="10753800" cy="3458700"/>
          </a:xfrm>
          <a:prstGeom prst="rect">
            <a:avLst/>
          </a:prstGeom>
        </p:spPr>
        <p:txBody>
          <a:bodyPr anchorCtr="0" anchor="t" bIns="45700" lIns="91425" spcFirstLastPara="1" rIns="91425" wrap="square" tIns="45700">
            <a:noAutofit/>
          </a:bodyPr>
          <a:lstStyle/>
          <a:p>
            <a:pPr indent="0" lvl="0" marL="0" rtl="0" algn="l">
              <a:spcBef>
                <a:spcPts val="1300"/>
              </a:spcBef>
              <a:spcAft>
                <a:spcPts val="0"/>
              </a:spcAft>
              <a:buNone/>
            </a:pPr>
            <a:r>
              <a:rPr lang="en-US"/>
              <a:t>1. Younger students - Using the drawing template (included in the bulletin board document), ask students to draw their own creation of a hygiene hero. What is their hero’s name? What do they look like? What are their special powers? Or what tools do they use to be a SUPER hygiene hero?</a:t>
            </a:r>
            <a:endParaRPr/>
          </a:p>
          <a:p>
            <a:pPr indent="0" lvl="0" marL="0" rtl="0" algn="l">
              <a:spcBef>
                <a:spcPts val="1300"/>
              </a:spcBef>
              <a:spcAft>
                <a:spcPts val="0"/>
              </a:spcAft>
              <a:buNone/>
            </a:pPr>
            <a:r>
              <a:rPr lang="en-US"/>
              <a:t>2. Older students - Using the writing template (included in the bulletin board document), ask students to write a short story on their creation for a hygiene hero, integrating the SUPER practices for reducing exposure the cold or flu bug. For example, students can create their hero’s backstory, how they got their SUPER powers, and how they got the name they did.</a:t>
            </a:r>
            <a:endParaRPr/>
          </a:p>
          <a:p>
            <a:pPr indent="0" lvl="0" marL="0" rtl="0" algn="l">
              <a:spcBef>
                <a:spcPts val="1300"/>
              </a:spcBef>
              <a:spcAft>
                <a:spcPts val="0"/>
              </a:spcAft>
              <a:buNone/>
            </a:pPr>
            <a:r>
              <a:t/>
            </a:r>
            <a:endParaRPr/>
          </a:p>
        </p:txBody>
      </p:sp>
      <p:pic>
        <p:nvPicPr>
          <p:cNvPr id="452" name="Google Shape;452;p62"/>
          <p:cNvPicPr preferRelativeResize="0"/>
          <p:nvPr/>
        </p:nvPicPr>
        <p:blipFill>
          <a:blip r:embed="rId3">
            <a:alphaModFix/>
          </a:blip>
          <a:stretch>
            <a:fillRect/>
          </a:stretch>
        </p:blipFill>
        <p:spPr>
          <a:xfrm>
            <a:off x="152225" y="130250"/>
            <a:ext cx="1551000" cy="61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3"/>
          <p:cNvSpPr txBox="1"/>
          <p:nvPr>
            <p:ph type="title"/>
          </p:nvPr>
        </p:nvSpPr>
        <p:spPr>
          <a:xfrm>
            <a:off x="1383624" y="2514051"/>
            <a:ext cx="3060000" cy="1006200"/>
          </a:xfrm>
          <a:prstGeom prst="rect">
            <a:avLst/>
          </a:prstGeom>
          <a:no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sz="4000">
                <a:solidFill>
                  <a:srgbClr val="3F3F3F"/>
                </a:solidFill>
              </a:rPr>
              <a:t>TISSUE TERRY</a:t>
            </a:r>
            <a:endParaRPr sz="4000"/>
          </a:p>
        </p:txBody>
      </p:sp>
      <p:cxnSp>
        <p:nvCxnSpPr>
          <p:cNvPr id="458" name="Google Shape;458;p63"/>
          <p:cNvCxnSpPr/>
          <p:nvPr/>
        </p:nvCxnSpPr>
        <p:spPr>
          <a:xfrm flipH="1" rot="10800000">
            <a:off x="1392025" y="3402200"/>
            <a:ext cx="3043200" cy="21600"/>
          </a:xfrm>
          <a:prstGeom prst="straightConnector1">
            <a:avLst/>
          </a:prstGeom>
          <a:noFill/>
          <a:ln cap="flat" cmpd="sng" w="19050">
            <a:solidFill>
              <a:srgbClr val="C00000"/>
            </a:solidFill>
            <a:prstDash val="solid"/>
            <a:round/>
            <a:headEnd len="sm" w="sm" type="none"/>
            <a:tailEnd len="sm" w="sm" type="none"/>
          </a:ln>
        </p:spPr>
      </p:cxnSp>
      <p:pic>
        <p:nvPicPr>
          <p:cNvPr id="459" name="Google Shape;459;p63"/>
          <p:cNvPicPr preferRelativeResize="0"/>
          <p:nvPr/>
        </p:nvPicPr>
        <p:blipFill>
          <a:blip r:embed="rId3">
            <a:alphaModFix/>
          </a:blip>
          <a:stretch>
            <a:fillRect/>
          </a:stretch>
        </p:blipFill>
        <p:spPr>
          <a:xfrm>
            <a:off x="5935425" y="706275"/>
            <a:ext cx="4428948" cy="5905275"/>
          </a:xfrm>
          <a:prstGeom prst="rect">
            <a:avLst/>
          </a:prstGeom>
          <a:noFill/>
          <a:ln>
            <a:noFill/>
          </a:ln>
        </p:spPr>
      </p:pic>
      <p:pic>
        <p:nvPicPr>
          <p:cNvPr id="460" name="Google Shape;460;p63"/>
          <p:cNvPicPr preferRelativeResize="0"/>
          <p:nvPr/>
        </p:nvPicPr>
        <p:blipFill>
          <a:blip r:embed="rId4">
            <a:alphaModFix/>
          </a:blip>
          <a:stretch>
            <a:fillRect/>
          </a:stretch>
        </p:blipFill>
        <p:spPr>
          <a:xfrm>
            <a:off x="152225" y="130250"/>
            <a:ext cx="1551000" cy="61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