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acd1ab1e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acd1ab1e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96ddfe85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96ddfe85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96ddfe85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96ddfe85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96ddfe85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96ddfe85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96ddfe85a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96ddfe85a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6ddfe85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6ddfe85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96ddfe85a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96ddfe85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acd1ab1e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acd1ab1e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96ddfe85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96ddfe85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96ddfe85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96ddfe85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96ddfe85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96ddfe85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6ddfe85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6ddfe85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96ddfe85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96ddfe85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96ddfe85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96ddfe85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6ddfe85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96ddfe85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96ddfe85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96ddfe85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eatrightontario.ca/en/Articles/Water/Facts-on-Fluids-How-to-stay-hydrated.aspx" TargetMode="External"/><Relationship Id="rId4" Type="http://schemas.openxmlformats.org/officeDocument/2006/relationships/hyperlink" Target="https://www.dietitians.ca/Your-Health/Nutrition-A-Z/Water/Why-is-water-so-important-for-my-body---Know-when-.aspx" TargetMode="External"/><Relationship Id="rId5" Type="http://schemas.openxmlformats.org/officeDocument/2006/relationships/hyperlink" Target="https://www.dietitians.ca/Your-Health/Nutrition-A-Z/Water/Why-is-water-so-important-for-my-body---Know-when-.aspx" TargetMode="External"/><Relationship Id="rId6" Type="http://schemas.openxmlformats.org/officeDocument/2006/relationships/hyperlink" Target="https://food-guide.canada.ca/en/healthy-eating-recommendations/make-water-your-drink-of-choice/" TargetMode="External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896825"/>
            <a:ext cx="8520600" cy="129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 To Go H2O!!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600" y="2282000"/>
            <a:ext cx="7231328" cy="26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17600"/>
            <a:ext cx="2298450" cy="8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900" cy="11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b="724" l="51860" r="0" t="0"/>
          <a:stretch/>
        </p:blipFill>
        <p:spPr>
          <a:xfrm flipH="1" rot="-5400000">
            <a:off x="4440849" y="484326"/>
            <a:ext cx="284275" cy="916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Think - Pair- Share</a:t>
            </a:r>
            <a:endParaRPr b="1" sz="2820"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471900" y="2189275"/>
            <a:ext cx="8452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rgbClr val="0000FF"/>
                </a:solidFill>
              </a:rPr>
              <a:t>What can you do to remember to drink enough water each day?</a:t>
            </a:r>
            <a:endParaRPr sz="2700">
              <a:solidFill>
                <a:srgbClr val="0000FF"/>
              </a:solidFill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Quiz 3</a:t>
            </a:r>
            <a:endParaRPr b="1" sz="2820"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460950" y="1561263"/>
            <a:ext cx="82221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Name 3 foods that have a high water content</a:t>
            </a:r>
            <a:r>
              <a:rPr b="1" lang="en" sz="2400">
                <a:solidFill>
                  <a:srgbClr val="FF0000"/>
                </a:solidFill>
              </a:rPr>
              <a:t>?</a:t>
            </a:r>
            <a:endParaRPr b="1" sz="2400">
              <a:solidFill>
                <a:srgbClr val="FF0000"/>
              </a:solidFill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650" y="2250772"/>
            <a:ext cx="5873249" cy="24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Answer:</a:t>
            </a:r>
            <a:endParaRPr b="1" sz="2820"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460950" y="4132200"/>
            <a:ext cx="8222100" cy="9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Celery, Lettuce, Green pepper, Cantaloupe, Tomatoes, Oranges, Pineapple</a:t>
            </a:r>
            <a:endParaRPr b="1" sz="2400">
              <a:solidFill>
                <a:srgbClr val="FF0000"/>
              </a:solidFill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5950" y="1289975"/>
            <a:ext cx="4092088" cy="256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700" y="5289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What if I don’t get enough water?</a:t>
            </a:r>
            <a:endParaRPr b="1" sz="2820"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160200" y="1589825"/>
            <a:ext cx="85338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Signs of </a:t>
            </a:r>
            <a:r>
              <a:rPr lang="en" sz="2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Dehydration</a:t>
            </a:r>
            <a:endParaRPr sz="25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2425" lvl="0" marL="457200" rtl="0" algn="l">
              <a:spcBef>
                <a:spcPts val="1200"/>
              </a:spcBef>
              <a:spcAft>
                <a:spcPts val="0"/>
              </a:spcAft>
              <a:buClr>
                <a:srgbClr val="3C4044"/>
              </a:buClr>
              <a:buSzPts val="1950"/>
              <a:buFont typeface="Verdana"/>
              <a:buChar char="●"/>
            </a:pPr>
            <a:r>
              <a:rPr lang="en" sz="1950">
                <a:solidFill>
                  <a:srgbClr val="3C4044"/>
                </a:solidFill>
                <a:latin typeface="Verdana"/>
                <a:ea typeface="Verdana"/>
                <a:cs typeface="Verdana"/>
                <a:sym typeface="Verdana"/>
              </a:rPr>
              <a:t>Thirst</a:t>
            </a:r>
            <a:endParaRPr sz="1950">
              <a:solidFill>
                <a:srgbClr val="3C404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Clr>
                <a:srgbClr val="3C4044"/>
              </a:buClr>
              <a:buSzPts val="1950"/>
              <a:buFont typeface="Verdana"/>
              <a:buChar char="●"/>
            </a:pPr>
            <a:r>
              <a:rPr lang="en" sz="1950">
                <a:solidFill>
                  <a:srgbClr val="3C4044"/>
                </a:solidFill>
                <a:latin typeface="Verdana"/>
                <a:ea typeface="Verdana"/>
                <a:cs typeface="Verdana"/>
                <a:sym typeface="Verdana"/>
              </a:rPr>
              <a:t>Dry lips and dry mouth</a:t>
            </a:r>
            <a:endParaRPr sz="1950">
              <a:solidFill>
                <a:srgbClr val="3C404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Clr>
                <a:srgbClr val="3C4044"/>
              </a:buClr>
              <a:buSzPts val="1950"/>
              <a:buFont typeface="Verdana"/>
              <a:buChar char="●"/>
            </a:pPr>
            <a:r>
              <a:rPr lang="en" sz="1950">
                <a:solidFill>
                  <a:srgbClr val="3C4044"/>
                </a:solidFill>
                <a:latin typeface="Verdana"/>
                <a:ea typeface="Verdana"/>
                <a:cs typeface="Verdana"/>
                <a:sym typeface="Verdana"/>
              </a:rPr>
              <a:t>Flushed skin</a:t>
            </a:r>
            <a:endParaRPr sz="1950">
              <a:solidFill>
                <a:srgbClr val="3C404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Clr>
                <a:srgbClr val="3C4044"/>
              </a:buClr>
              <a:buSzPts val="1950"/>
              <a:buFont typeface="Verdana"/>
              <a:buChar char="●"/>
            </a:pPr>
            <a:r>
              <a:rPr lang="en" sz="1950">
                <a:solidFill>
                  <a:srgbClr val="3C4044"/>
                </a:solidFill>
                <a:latin typeface="Verdana"/>
                <a:ea typeface="Verdana"/>
                <a:cs typeface="Verdana"/>
                <a:sym typeface="Verdana"/>
              </a:rPr>
              <a:t>Headache</a:t>
            </a:r>
            <a:endParaRPr sz="1950">
              <a:solidFill>
                <a:srgbClr val="3C404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Clr>
                <a:srgbClr val="3C4044"/>
              </a:buClr>
              <a:buSzPts val="1950"/>
              <a:buFont typeface="Verdana"/>
              <a:buChar char="●"/>
            </a:pPr>
            <a:r>
              <a:rPr lang="en" sz="1950">
                <a:solidFill>
                  <a:srgbClr val="3C4044"/>
                </a:solidFill>
                <a:latin typeface="Verdana"/>
                <a:ea typeface="Verdana"/>
                <a:cs typeface="Verdana"/>
                <a:sym typeface="Verdana"/>
              </a:rPr>
              <a:t>Dizziness and fainting</a:t>
            </a:r>
            <a:endParaRPr sz="1950">
              <a:solidFill>
                <a:srgbClr val="3C404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2425" lvl="0" marL="457200" rtl="0" algn="l">
              <a:spcBef>
                <a:spcPts val="0"/>
              </a:spcBef>
              <a:spcAft>
                <a:spcPts val="0"/>
              </a:spcAft>
              <a:buClr>
                <a:srgbClr val="3C4044"/>
              </a:buClr>
              <a:buSzPts val="1950"/>
              <a:buFont typeface="Verdana"/>
              <a:buChar char="●"/>
            </a:pPr>
            <a:r>
              <a:rPr lang="en" sz="1950">
                <a:solidFill>
                  <a:srgbClr val="3C4044"/>
                </a:solidFill>
                <a:latin typeface="Verdana"/>
                <a:ea typeface="Verdana"/>
                <a:cs typeface="Verdana"/>
                <a:sym typeface="Verdana"/>
              </a:rPr>
              <a:t>Dark yellow, strong smelling urine</a:t>
            </a:r>
            <a:endParaRPr sz="1950">
              <a:solidFill>
                <a:srgbClr val="3C404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36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825" y="1589825"/>
            <a:ext cx="3140602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Quiz 4 </a:t>
            </a:r>
            <a:endParaRPr b="1" sz="2820"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460950" y="1668500"/>
            <a:ext cx="8222100" cy="4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Do </a:t>
            </a:r>
            <a:r>
              <a:rPr b="1" lang="en" sz="2400">
                <a:solidFill>
                  <a:srgbClr val="FF0000"/>
                </a:solidFill>
              </a:rPr>
              <a:t>pop, juice, and slushies count toward your overall water intake?</a:t>
            </a:r>
            <a:endParaRPr b="1" sz="2400">
              <a:solidFill>
                <a:srgbClr val="FF0000"/>
              </a:solidFill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825" y="2647150"/>
            <a:ext cx="5556749" cy="23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Answer:</a:t>
            </a:r>
            <a:endParaRPr b="1" sz="2820"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1705050"/>
            <a:ext cx="4542000" cy="3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300">
                <a:solidFill>
                  <a:srgbClr val="FF0000"/>
                </a:solidFill>
              </a:rPr>
              <a:t>Pop, juice, and slushies do contain water. However, they also contain </a:t>
            </a:r>
            <a:r>
              <a:rPr b="1" i="1" lang="en" sz="2300">
                <a:solidFill>
                  <a:srgbClr val="FF0000"/>
                </a:solidFill>
              </a:rPr>
              <a:t>high amounts of sugar</a:t>
            </a:r>
            <a:r>
              <a:rPr b="1" lang="en" sz="2300">
                <a:solidFill>
                  <a:srgbClr val="FF0000"/>
                </a:solidFill>
              </a:rPr>
              <a:t> and some contain</a:t>
            </a:r>
            <a:r>
              <a:rPr b="1" i="1" lang="en" sz="2300">
                <a:solidFill>
                  <a:srgbClr val="FF0000"/>
                </a:solidFill>
              </a:rPr>
              <a:t> caffeine</a:t>
            </a:r>
            <a:r>
              <a:rPr b="1" lang="en" sz="2300">
                <a:solidFill>
                  <a:srgbClr val="FF0000"/>
                </a:solidFill>
              </a:rPr>
              <a:t>. Therefore, plain water is always the healthier choice. </a:t>
            </a:r>
            <a:endParaRPr b="1" sz="2300">
              <a:solidFill>
                <a:srgbClr val="FF0000"/>
              </a:solidFill>
            </a:endParaRPr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725" y="1705050"/>
            <a:ext cx="3659074" cy="28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7200" y="445025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All that sugar is in pop and slushies?!</a:t>
            </a:r>
            <a:endParaRPr b="1" sz="2820"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837950" y="1951975"/>
            <a:ext cx="5060100" cy="17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500">
                <a:solidFill>
                  <a:srgbClr val="000000"/>
                </a:solidFill>
              </a:rPr>
              <a:t>I love my body and I want to fuel it well so it continues to function properly. So I will try to limit the amount of sugary drinks I have and stick to water instead!!</a:t>
            </a:r>
            <a:endParaRPr b="1" sz="2500">
              <a:solidFill>
                <a:srgbClr val="000000"/>
              </a:solidFill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275" y="1951975"/>
            <a:ext cx="2392650" cy="23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https://www.eatrightontario.ca/en/Articles/Water/Facts-on-Fluids-How-to-stay-hydrated.aspx</a:t>
            </a:r>
            <a:endParaRPr sz="12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https://www.dietitians.ca/Your-Health/Nutrition-A-Z/Water/Why-is-water-so-important-for-my-body---Know-when-.asp</a:t>
            </a:r>
            <a:r>
              <a:rPr lang="en" sz="12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x</a:t>
            </a:r>
            <a:endParaRPr sz="12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https://food-guide.canada.ca/en/healthy-eating-recommendations/make-water-your-drink-of-choice/</a:t>
            </a:r>
            <a:endParaRPr sz="12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65500" y="7847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Water?</a:t>
            </a:r>
            <a:endParaRPr/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929125" y="461600"/>
            <a:ext cx="4045200" cy="389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Your body uses </a:t>
            </a:r>
            <a:r>
              <a:rPr lang="en" sz="2100">
                <a:solidFill>
                  <a:srgbClr val="222222"/>
                </a:solidFill>
              </a:rPr>
              <a:t>water </a:t>
            </a:r>
            <a:r>
              <a:rPr lang="en" sz="2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 all its cells, organs, and tissues.  </a:t>
            </a:r>
            <a:r>
              <a:rPr lang="en" sz="2100">
                <a:solidFill>
                  <a:srgbClr val="222222"/>
                </a:solidFill>
              </a:rPr>
              <a:t>Water</a:t>
            </a:r>
            <a:r>
              <a:rPr lang="en" sz="2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helps to regulate </a:t>
            </a:r>
            <a:r>
              <a:rPr lang="en" sz="2100">
                <a:solidFill>
                  <a:srgbClr val="222222"/>
                </a:solidFill>
              </a:rPr>
              <a:t>body</a:t>
            </a:r>
            <a:r>
              <a:rPr lang="en" sz="2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temperature and</a:t>
            </a:r>
            <a:r>
              <a:rPr lang="en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maintain other bodily functions. </a:t>
            </a:r>
            <a:r>
              <a:rPr lang="en" sz="2100">
                <a:solidFill>
                  <a:srgbClr val="222222"/>
                </a:solidFill>
              </a:rPr>
              <a:t>Since</a:t>
            </a:r>
            <a:r>
              <a:rPr lang="en" sz="21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your body loses </a:t>
            </a:r>
            <a:r>
              <a:rPr lang="en" sz="2100">
                <a:solidFill>
                  <a:srgbClr val="222222"/>
                </a:solidFill>
              </a:rPr>
              <a:t>water each day, it's important to rehydrate by drinking fluids and eating foods that contain water.</a:t>
            </a:r>
            <a:endParaRPr sz="21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050" y="2636325"/>
            <a:ext cx="1571475" cy="26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Quiz Time!</a:t>
            </a:r>
            <a:endParaRPr b="1" sz="2820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376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200">
                <a:solidFill>
                  <a:srgbClr val="FF0000"/>
                </a:solidFill>
              </a:rPr>
              <a:t>What percentage of the human body is made up of water?</a:t>
            </a:r>
            <a:endParaRPr b="1" sz="2200">
              <a:solidFill>
                <a:srgbClr val="FF00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250" y="1934272"/>
            <a:ext cx="5873249" cy="24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ANSWER:</a:t>
            </a:r>
            <a:endParaRPr b="1" sz="2820"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0" y="2450050"/>
            <a:ext cx="8222100" cy="9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6000">
                <a:solidFill>
                  <a:srgbClr val="FF0000"/>
                </a:solidFill>
              </a:rPr>
              <a:t>60% - 70%</a:t>
            </a:r>
            <a:endParaRPr b="1" sz="6000">
              <a:solidFill>
                <a:srgbClr val="FF0000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650" y="1263850"/>
            <a:ext cx="2251600" cy="35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What does water do for my body?</a:t>
            </a:r>
            <a:endParaRPr b="1" sz="2820"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65900" y="1588025"/>
            <a:ext cx="8520600" cy="31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Water keeps every part of your body working properly:</a:t>
            </a:r>
            <a:endParaRPr b="1" sz="22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3C4044"/>
              </a:buClr>
              <a:buSzPts val="2200"/>
              <a:buFont typeface="Verdana"/>
              <a:buChar char="●"/>
            </a:pPr>
            <a:r>
              <a:rPr lang="en" sz="2200">
                <a:solidFill>
                  <a:srgbClr val="3C4044"/>
                </a:solidFill>
                <a:latin typeface="Verdana"/>
                <a:ea typeface="Verdana"/>
                <a:cs typeface="Verdana"/>
                <a:sym typeface="Verdana"/>
              </a:rPr>
              <a:t>Moves nutrients and waste through your body.</a:t>
            </a:r>
            <a:endParaRPr sz="2200">
              <a:solidFill>
                <a:srgbClr val="3C404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C4044"/>
              </a:buClr>
              <a:buSzPts val="2200"/>
              <a:buFont typeface="Verdana"/>
              <a:buChar char="●"/>
            </a:pPr>
            <a:r>
              <a:rPr lang="en" sz="2200">
                <a:solidFill>
                  <a:srgbClr val="3C4044"/>
                </a:solidFill>
                <a:latin typeface="Verdana"/>
                <a:ea typeface="Verdana"/>
                <a:cs typeface="Verdana"/>
                <a:sym typeface="Verdana"/>
              </a:rPr>
              <a:t>Keeps your blood pumping normally.</a:t>
            </a:r>
            <a:endParaRPr sz="2200">
              <a:solidFill>
                <a:srgbClr val="3C404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C4044"/>
              </a:buClr>
              <a:buSzPts val="2200"/>
              <a:buFont typeface="Verdana"/>
              <a:buChar char="●"/>
            </a:pPr>
            <a:r>
              <a:rPr lang="en" sz="2200">
                <a:solidFill>
                  <a:srgbClr val="3C4044"/>
                </a:solidFill>
                <a:latin typeface="Verdana"/>
                <a:ea typeface="Verdana"/>
                <a:cs typeface="Verdana"/>
                <a:sym typeface="Verdana"/>
              </a:rPr>
              <a:t>Protects and cushions your joints and organs.</a:t>
            </a:r>
            <a:endParaRPr sz="2200">
              <a:solidFill>
                <a:srgbClr val="3C404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C4044"/>
              </a:buClr>
              <a:buSzPts val="2200"/>
              <a:buFont typeface="Verdana"/>
              <a:buChar char="●"/>
            </a:pPr>
            <a:r>
              <a:rPr lang="en" sz="2200">
                <a:solidFill>
                  <a:srgbClr val="3C4044"/>
                </a:solidFill>
                <a:latin typeface="Verdana"/>
                <a:ea typeface="Verdana"/>
                <a:cs typeface="Verdana"/>
                <a:sym typeface="Verdana"/>
              </a:rPr>
              <a:t>Controls your body temperature.</a:t>
            </a:r>
            <a:endParaRPr sz="2200">
              <a:solidFill>
                <a:srgbClr val="3C404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3600"/>
              </a:spcBef>
              <a:spcAft>
                <a:spcPts val="120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Quiz 2</a:t>
            </a:r>
            <a:endParaRPr b="1" sz="2820"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59525" y="1400400"/>
            <a:ext cx="8222100" cy="4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900"/>
              </a:spcAft>
              <a:buNone/>
            </a:pPr>
            <a:r>
              <a:rPr b="1" lang="en" sz="2300">
                <a:solidFill>
                  <a:srgbClr val="FF0000"/>
                </a:solidFill>
              </a:rPr>
              <a:t>How do our bodies lose water?</a:t>
            </a:r>
            <a:endParaRPr b="1" sz="23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250" y="1934272"/>
            <a:ext cx="5873249" cy="24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Answer:</a:t>
            </a:r>
            <a:endParaRPr b="1" sz="2820"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1725375" y="1656875"/>
            <a:ext cx="6089400" cy="10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lang="en" sz="4700">
                <a:solidFill>
                  <a:srgbClr val="FF0000"/>
                </a:solidFill>
              </a:rPr>
              <a:t>Sweating</a:t>
            </a:r>
            <a:endParaRPr sz="4700">
              <a:solidFill>
                <a:srgbClr val="FF0000"/>
              </a:solidFill>
            </a:endParaRPr>
          </a:p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lang="en" sz="4700">
                <a:solidFill>
                  <a:srgbClr val="FF0000"/>
                </a:solidFill>
              </a:rPr>
              <a:t>Breathing</a:t>
            </a:r>
            <a:endParaRPr sz="4700">
              <a:solidFill>
                <a:srgbClr val="FF0000"/>
              </a:solidFill>
            </a:endParaRPr>
          </a:p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Char char="●"/>
            </a:pPr>
            <a:r>
              <a:rPr lang="en" sz="4700">
                <a:solidFill>
                  <a:srgbClr val="FF0000"/>
                </a:solidFill>
              </a:rPr>
              <a:t>Getting rid of waste</a:t>
            </a:r>
            <a:endParaRPr sz="4700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946">
              <a:solidFill>
                <a:srgbClr val="FF0000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How much water do I need?</a:t>
            </a:r>
            <a:endParaRPr b="1" sz="2820"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460950" y="1708075"/>
            <a:ext cx="8222100" cy="14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917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5"/>
              <a:buChar char="●"/>
            </a:pPr>
            <a:r>
              <a:rPr lang="en" sz="2505">
                <a:solidFill>
                  <a:schemeClr val="dk1"/>
                </a:solidFill>
              </a:rPr>
              <a:t>4-8 year old children should drink 5 cups of water daily.</a:t>
            </a:r>
            <a:r>
              <a:rPr baseline="30000" lang="en" sz="2505">
                <a:solidFill>
                  <a:schemeClr val="dk1"/>
                </a:solidFill>
              </a:rPr>
              <a:t>1</a:t>
            </a:r>
            <a:endParaRPr sz="2505">
              <a:solidFill>
                <a:schemeClr val="dk1"/>
              </a:solidFill>
            </a:endParaRPr>
          </a:p>
          <a:p>
            <a:pPr indent="-355917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5"/>
              <a:buChar char="●"/>
            </a:pPr>
            <a:r>
              <a:rPr lang="en" sz="2505">
                <a:solidFill>
                  <a:schemeClr val="dk1"/>
                </a:solidFill>
              </a:rPr>
              <a:t>9-13 year old children should drink 6.5-7 cups of water daily.</a:t>
            </a:r>
            <a:r>
              <a:rPr baseline="30000" lang="en" sz="2505">
                <a:solidFill>
                  <a:schemeClr val="dk1"/>
                </a:solidFill>
              </a:rPr>
              <a:t>1</a:t>
            </a:r>
            <a:endParaRPr baseline="30000" sz="2505">
              <a:solidFill>
                <a:schemeClr val="dk1"/>
              </a:solidFill>
            </a:endParaRPr>
          </a:p>
          <a:p>
            <a:pPr indent="-355917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5"/>
              <a:buChar char="●"/>
            </a:pPr>
            <a:r>
              <a:rPr lang="en" sz="2505">
                <a:solidFill>
                  <a:schemeClr val="dk1"/>
                </a:solidFill>
              </a:rPr>
              <a:t>Adult men should drink 12 cups, and adult women should drink 9 cups of water daily.</a:t>
            </a:r>
            <a:r>
              <a:rPr baseline="30000" lang="en" sz="2505">
                <a:solidFill>
                  <a:schemeClr val="dk1"/>
                </a:solidFill>
              </a:rPr>
              <a:t>1</a:t>
            </a:r>
            <a:endParaRPr sz="289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3275" y="451045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/>
              <a:t>WOAH.. that’s a lot of water!</a:t>
            </a:r>
            <a:endParaRPr b="1" sz="2820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79800" y="1602550"/>
            <a:ext cx="8452500" cy="32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Getting enough water can actually be really simple.  Here are some suggestions:</a:t>
            </a:r>
            <a:endParaRPr sz="2400">
              <a:solidFill>
                <a:srgbClr val="000000"/>
              </a:solidFill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AutoNum type="arabicPeriod"/>
            </a:pPr>
            <a:r>
              <a:rPr lang="en" sz="2300">
                <a:solidFill>
                  <a:srgbClr val="000000"/>
                </a:solidFill>
              </a:rPr>
              <a:t>Take a water bottle with you to class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AutoNum type="arabicPeriod"/>
            </a:pPr>
            <a:r>
              <a:rPr lang="en" sz="2300">
                <a:solidFill>
                  <a:srgbClr val="000000"/>
                </a:solidFill>
              </a:rPr>
              <a:t>Drink water with all meals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AutoNum type="arabicPeriod"/>
            </a:pPr>
            <a:r>
              <a:rPr lang="en" sz="2300">
                <a:solidFill>
                  <a:srgbClr val="000000"/>
                </a:solidFill>
              </a:rPr>
              <a:t>Add fruit to your water like lemon or strawberry</a:t>
            </a:r>
            <a:endParaRPr sz="23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1625" y="2690275"/>
            <a:ext cx="2395626" cy="23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00" y="4563200"/>
            <a:ext cx="1034600" cy="4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