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659d50ea4d_0_5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g2659d50ea4d_0_5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b20e7fe7d5_0_9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9" name="Google Shape;239;g2b20e7fe7d5_0_9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b20e7fe7d5_0_1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1" name="Google Shape;251;g2b20e7fe7d5_0_1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b20e7fe7d5_0_1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3" name="Google Shape;263;g2b20e7fe7d5_0_1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b20e7fe7d5_0_13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5" name="Google Shape;275;g2b20e7fe7d5_0_1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b20e7fe7d5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7" name="Google Shape;287;g2b20e7fe7d5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b20e7fe7d5_0_1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9" name="Google Shape;299;g2b20e7fe7d5_0_1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b20e7fe7d5_0_16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1" name="Google Shape;311;g2b20e7fe7d5_0_1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b20e7fe7d5_0_17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3" name="Google Shape;323;g2b20e7fe7d5_0_1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b20e7fe7d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g2b20e7fe7d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b20e7fe7d5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g2b20e7fe7d5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b20e7fe7d5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g2b20e7fe7d5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b20e7fe7d5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g2b20e7fe7d5_0_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b20e7fe7d5_0_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g2b20e7fe7d5_0_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b20e7fe7d5_0_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g2b20e7fe7d5_0_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b20e7fe7d5_0_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5" name="Google Shape;215;g2b20e7fe7d5_0_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b20e7fe7d5_0_8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7" name="Google Shape;227;g2b20e7fe7d5_0_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28" name="Google Shape;12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26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35" name="Google Shape;135;p26"/>
          <p:cNvSpPr txBox="1"/>
          <p:nvPr>
            <p:ph idx="1" type="subTitle"/>
          </p:nvPr>
        </p:nvSpPr>
        <p:spPr>
          <a:xfrm>
            <a:off x="219950" y="2114400"/>
            <a:ext cx="3761100" cy="18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262626"/>
                </a:solidFill>
              </a:rPr>
              <a:t>This holiday season remember to stay healthy! On the announcements during the month of December we are going to do the 12 Days of Fitness! Each day, a new activity will be added to the list. Check out the bulletin board </a:t>
            </a:r>
            <a:r>
              <a:rPr lang="en" sz="1700">
                <a:solidFill>
                  <a:srgbClr val="262626"/>
                </a:solidFill>
                <a:highlight>
                  <a:srgbClr val="FFFF00"/>
                </a:highlight>
              </a:rPr>
              <a:t>insert location of bulletin board</a:t>
            </a:r>
            <a:r>
              <a:rPr lang="en" sz="1700">
                <a:solidFill>
                  <a:srgbClr val="262626"/>
                </a:solidFill>
              </a:rPr>
              <a:t> to see a new activity unveiled each day.</a:t>
            </a:r>
            <a:endParaRPr sz="1700">
              <a:solidFill>
                <a:srgbClr val="262626"/>
              </a:solidFill>
            </a:endParaRPr>
          </a:p>
        </p:txBody>
      </p:sp>
      <p:sp>
        <p:nvSpPr>
          <p:cNvPr id="136" name="Google Shape;136;p26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26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6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6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1: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2" name="Google Shape;242;p35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43" name="Google Shape;243;p35"/>
          <p:cNvSpPr txBox="1"/>
          <p:nvPr>
            <p:ph idx="1" type="subTitle"/>
          </p:nvPr>
        </p:nvSpPr>
        <p:spPr>
          <a:xfrm>
            <a:off x="219950" y="1723775"/>
            <a:ext cx="4040100" cy="31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Stand up quietly and get ready to do some actions with us for our 12 Days of Fitness.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“On the eighth day of fitness, </a:t>
            </a:r>
            <a:r>
              <a:rPr lang="en" sz="1600">
                <a:solidFill>
                  <a:srgbClr val="262626"/>
                </a:solidFill>
                <a:highlight>
                  <a:srgbClr val="FFFF00"/>
                </a:highlight>
              </a:rPr>
              <a:t>insert school name</a:t>
            </a:r>
            <a:r>
              <a:rPr lang="en" sz="1600">
                <a:solidFill>
                  <a:srgbClr val="262626"/>
                </a:solidFill>
              </a:rPr>
              <a:t> gave to me: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Eight knee lifts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Seven arm circles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Six shoulder shrugs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Five high fives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Four desk push ups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Three muscle poses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Two toe touches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And one walk around my desk”</a:t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244" name="Google Shape;244;p35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Google Shape;245;p35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5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35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10: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4" name="Google Shape;254;p36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55" name="Google Shape;255;p36"/>
          <p:cNvSpPr txBox="1"/>
          <p:nvPr>
            <p:ph idx="1" type="subTitle"/>
          </p:nvPr>
        </p:nvSpPr>
        <p:spPr>
          <a:xfrm>
            <a:off x="219950" y="1723775"/>
            <a:ext cx="3945000" cy="31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Stand up quietly and get ready to do our 12 Days of Fitness. “On the ninth day of fitness, </a:t>
            </a:r>
            <a:r>
              <a:rPr lang="en" sz="1600">
                <a:solidFill>
                  <a:srgbClr val="262626"/>
                </a:solidFill>
                <a:highlight>
                  <a:srgbClr val="FFFF00"/>
                </a:highlight>
              </a:rPr>
              <a:t>insert school name </a:t>
            </a:r>
            <a:r>
              <a:rPr lang="en" sz="1600">
                <a:solidFill>
                  <a:srgbClr val="262626"/>
                </a:solidFill>
              </a:rPr>
              <a:t>gave to me: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Nine seconds rest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Eight knee lifts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Seven arm circles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Six shoulder shrugs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Five high fives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Four desk push ups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Three muscle poses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Two toe touches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And one walk around my desk”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256" name="Google Shape;256;p36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7" name="Google Shape;257;p36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36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6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11: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6" name="Google Shape;266;p37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67" name="Google Shape;267;p37"/>
          <p:cNvSpPr txBox="1"/>
          <p:nvPr>
            <p:ph idx="1" type="subTitle"/>
          </p:nvPr>
        </p:nvSpPr>
        <p:spPr>
          <a:xfrm>
            <a:off x="219950" y="1723775"/>
            <a:ext cx="3945000" cy="31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Stand up quietly and get ready to do our 12 Days of Fitness. “On the tenth day of fitness, </a:t>
            </a:r>
            <a:r>
              <a:rPr lang="en" sz="1500">
                <a:solidFill>
                  <a:srgbClr val="262626"/>
                </a:solidFill>
                <a:highlight>
                  <a:srgbClr val="FFFF00"/>
                </a:highlight>
              </a:rPr>
              <a:t>insert school name </a:t>
            </a:r>
            <a:r>
              <a:rPr lang="en" sz="1500">
                <a:solidFill>
                  <a:srgbClr val="262626"/>
                </a:solidFill>
              </a:rPr>
              <a:t>gave to me: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Ten calf raises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Nine seconds rest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Eight knee lifts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Seven arm circles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Six shoulder shrugs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Five high fives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Four desk push ups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Three muscle poses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Two toe touches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And one walk around my desk”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62626"/>
              </a:solidFill>
            </a:endParaRPr>
          </a:p>
        </p:txBody>
      </p:sp>
      <p:sp>
        <p:nvSpPr>
          <p:cNvPr id="268" name="Google Shape;268;p37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9" name="Google Shape;269;p37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7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7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12: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8" name="Google Shape;278;p38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79" name="Google Shape;279;p38"/>
          <p:cNvSpPr txBox="1"/>
          <p:nvPr>
            <p:ph idx="1" type="subTitle"/>
          </p:nvPr>
        </p:nvSpPr>
        <p:spPr>
          <a:xfrm>
            <a:off x="219950" y="1723775"/>
            <a:ext cx="3945000" cy="31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Stand up quietly and get ready to do our 12 Days of Fitness. “On the eleventh day of fitness, </a:t>
            </a:r>
            <a:r>
              <a:rPr lang="en" sz="1500">
                <a:solidFill>
                  <a:srgbClr val="262626"/>
                </a:solidFill>
                <a:highlight>
                  <a:srgbClr val="FFFF00"/>
                </a:highlight>
              </a:rPr>
              <a:t>insert school name</a:t>
            </a:r>
            <a:r>
              <a:rPr lang="en" sz="1500">
                <a:solidFill>
                  <a:srgbClr val="262626"/>
                </a:solidFill>
              </a:rPr>
              <a:t> gave to me: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Eleven chair sit squats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Ten calf raises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Nine seconds rest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Eight knee lifts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Seven arm circles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Six shoulder shrugs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Five high fives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Four desk push ups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Three muscle poses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Two toe touches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And one walk around my desk”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62626"/>
              </a:solidFill>
            </a:endParaRPr>
          </a:p>
        </p:txBody>
      </p:sp>
      <p:sp>
        <p:nvSpPr>
          <p:cNvPr id="280" name="Google Shape;280;p38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1" name="Google Shape;281;p38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38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38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13: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0" name="Google Shape;290;p39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91" name="Google Shape;291;p39"/>
          <p:cNvSpPr txBox="1"/>
          <p:nvPr>
            <p:ph idx="1" type="subTitle"/>
          </p:nvPr>
        </p:nvSpPr>
        <p:spPr>
          <a:xfrm>
            <a:off x="219950" y="1441475"/>
            <a:ext cx="3945000" cy="3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Stand up quietly and get ready for our 12 Days of Fitness. It’s our last day! “On the twelfth day of fitness,</a:t>
            </a:r>
            <a:r>
              <a:rPr lang="en" sz="1500">
                <a:solidFill>
                  <a:srgbClr val="262626"/>
                </a:solidFill>
                <a:highlight>
                  <a:srgbClr val="FFFF00"/>
                </a:highlight>
              </a:rPr>
              <a:t> insert school name</a:t>
            </a:r>
            <a:r>
              <a:rPr lang="en" sz="1500">
                <a:solidFill>
                  <a:srgbClr val="262626"/>
                </a:solidFill>
              </a:rPr>
              <a:t> gave to me: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Twelve jumping jacks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Eleven chair sit squats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Ten calf raises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Nine seconds rest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Eight knee lifts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Seven arm circles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Six shoulder shrugs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Fiiiive hiiiigh fiiiiiives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Four desk push ups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Three muscle poses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Two toe touches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62626"/>
                </a:solidFill>
              </a:rPr>
              <a:t>And one walk around my desk” </a:t>
            </a:r>
            <a:endParaRPr sz="1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62626"/>
              </a:solidFill>
            </a:endParaRPr>
          </a:p>
        </p:txBody>
      </p:sp>
      <p:sp>
        <p:nvSpPr>
          <p:cNvPr id="292" name="Google Shape;292;p39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3" name="Google Shape;293;p39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3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39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9"/>
          <p:cNvSpPr txBox="1"/>
          <p:nvPr>
            <p:ph type="ctrTitle"/>
          </p:nvPr>
        </p:nvSpPr>
        <p:spPr>
          <a:xfrm>
            <a:off x="219950" y="420275"/>
            <a:ext cx="3945000" cy="1021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87804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14: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2" name="Google Shape;302;p40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303" name="Google Shape;303;p40"/>
          <p:cNvSpPr txBox="1"/>
          <p:nvPr>
            <p:ph idx="1" type="subTitle"/>
          </p:nvPr>
        </p:nvSpPr>
        <p:spPr>
          <a:xfrm>
            <a:off x="219950" y="2194525"/>
            <a:ext cx="3945000" cy="1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There are many fun ways to stay fit over the holiday season. How about going outside and playing catch? Playing catch isn’t just a summer activity, it can be even more fun when you play it in the snow.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Give it a try!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304" name="Google Shape;304;p40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5" name="Google Shape;305;p40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4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40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40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15: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4" name="Google Shape;314;p41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315" name="Google Shape;315;p41"/>
          <p:cNvSpPr txBox="1"/>
          <p:nvPr>
            <p:ph idx="1" type="subTitle"/>
          </p:nvPr>
        </p:nvSpPr>
        <p:spPr>
          <a:xfrm>
            <a:off x="219950" y="2194525"/>
            <a:ext cx="3945000" cy="1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Making the healthy choice can be hard over the holidays.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By choosing delicious, nutritious fruit instead of less healthy squares and candy, you are well on your way to having a healthy holiday season. </a:t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316" name="Google Shape;316;p41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7" name="Google Shape;317;p41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41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41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16: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6" name="Google Shape;326;p42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327" name="Google Shape;327;p42"/>
          <p:cNvSpPr txBox="1"/>
          <p:nvPr>
            <p:ph idx="1" type="subTitle"/>
          </p:nvPr>
        </p:nvSpPr>
        <p:spPr>
          <a:xfrm>
            <a:off x="219950" y="2194525"/>
            <a:ext cx="3945000" cy="1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Remember to keep fit over the holiday break, try some of the activities we learned about during the 12 Days of Fitness.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See you in the New Year!</a:t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328" name="Google Shape;328;p42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9" name="Google Shape;329;p42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4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42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42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17: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27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47" name="Google Shape;147;p27"/>
          <p:cNvSpPr txBox="1"/>
          <p:nvPr>
            <p:ph idx="1" type="subTitle"/>
          </p:nvPr>
        </p:nvSpPr>
        <p:spPr>
          <a:xfrm>
            <a:off x="219950" y="2114400"/>
            <a:ext cx="3945000" cy="18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262626"/>
                </a:solidFill>
              </a:rPr>
              <a:t>Don’t forget that we will be starting our 12 Days of Fitness on Monday. Make sure to drink plenty of water this weekend so you’re ready for our first activity. </a:t>
            </a:r>
            <a:r>
              <a:rPr lang="en" sz="1700">
                <a:solidFill>
                  <a:srgbClr val="262626"/>
                </a:solidFill>
                <a:highlight>
                  <a:srgbClr val="FFFF00"/>
                </a:highlight>
              </a:rPr>
              <a:t>This can be changed to fit the dates for December.</a:t>
            </a:r>
            <a:endParaRPr sz="1700">
              <a:solidFill>
                <a:srgbClr val="262626"/>
              </a:solidFill>
              <a:highlight>
                <a:srgbClr val="FFFF00"/>
              </a:highlight>
            </a:endParaRPr>
          </a:p>
        </p:txBody>
      </p:sp>
      <p:sp>
        <p:nvSpPr>
          <p:cNvPr id="148" name="Google Shape;148;p27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27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7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7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2: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8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59" name="Google Shape;159;p28"/>
          <p:cNvSpPr txBox="1"/>
          <p:nvPr>
            <p:ph idx="1" type="subTitle"/>
          </p:nvPr>
        </p:nvSpPr>
        <p:spPr>
          <a:xfrm>
            <a:off x="219950" y="1723775"/>
            <a:ext cx="4214400" cy="22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We are starting our 12 Days of Fitness today! Stand up quietly and get ready to do some actions with us! Are you ready???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“On the first day of fitness insert school name gave to me: One walk around my desk!”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Remember to check out the bulletin board </a:t>
            </a:r>
            <a:r>
              <a:rPr lang="en" sz="1600">
                <a:solidFill>
                  <a:srgbClr val="262626"/>
                </a:solidFill>
                <a:highlight>
                  <a:srgbClr val="FFFF00"/>
                </a:highlight>
              </a:rPr>
              <a:t>insert location of bulletin board </a:t>
            </a:r>
            <a:r>
              <a:rPr lang="en" sz="1600">
                <a:solidFill>
                  <a:srgbClr val="262626"/>
                </a:solidFill>
              </a:rPr>
              <a:t>if you want to see pictures of insert school name students performing the actions. Maybe you’ll find a picture of yourself on the board!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160" name="Google Shape;160;p28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28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8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8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3: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29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71" name="Google Shape;171;p29"/>
          <p:cNvSpPr txBox="1"/>
          <p:nvPr>
            <p:ph idx="1" type="subTitle"/>
          </p:nvPr>
        </p:nvSpPr>
        <p:spPr>
          <a:xfrm>
            <a:off x="219950" y="1877225"/>
            <a:ext cx="4040100" cy="2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Stand up quietly and get ready to do some actions with us for the 12 Days of Fitness. It’s the second day of fitness! Get ready…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“On the second day of fitness </a:t>
            </a:r>
            <a:r>
              <a:rPr lang="en" sz="1600">
                <a:solidFill>
                  <a:srgbClr val="262626"/>
                </a:solidFill>
                <a:highlight>
                  <a:srgbClr val="FFFF00"/>
                </a:highlight>
              </a:rPr>
              <a:t>insert school name</a:t>
            </a:r>
            <a:r>
              <a:rPr lang="en" sz="1600">
                <a:solidFill>
                  <a:srgbClr val="262626"/>
                </a:solidFill>
              </a:rPr>
              <a:t> gave to me: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Two toe touches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And one walk around my desk” </a:t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172" name="Google Shape;172;p29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Google Shape;173;p29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9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9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4: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30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83" name="Google Shape;183;p30"/>
          <p:cNvSpPr txBox="1"/>
          <p:nvPr>
            <p:ph idx="1" type="subTitle"/>
          </p:nvPr>
        </p:nvSpPr>
        <p:spPr>
          <a:xfrm>
            <a:off x="219950" y="1877225"/>
            <a:ext cx="4040100" cy="2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Stand up quietly and get ready to do some actions with us for our 12 Days of Fitness.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“On the third day of fitness, </a:t>
            </a:r>
            <a:r>
              <a:rPr lang="en" sz="1600">
                <a:solidFill>
                  <a:srgbClr val="262626"/>
                </a:solidFill>
                <a:highlight>
                  <a:srgbClr val="FFFF00"/>
                </a:highlight>
              </a:rPr>
              <a:t>insert school name </a:t>
            </a:r>
            <a:r>
              <a:rPr lang="en" sz="1600">
                <a:solidFill>
                  <a:srgbClr val="262626"/>
                </a:solidFill>
              </a:rPr>
              <a:t>gave to me: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Three muscle poses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Two toe touches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And One walk around my desk”</a:t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184" name="Google Shape;184;p30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30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0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0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5: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Google Shape;194;p31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95" name="Google Shape;195;p31"/>
          <p:cNvSpPr txBox="1"/>
          <p:nvPr>
            <p:ph idx="1" type="subTitle"/>
          </p:nvPr>
        </p:nvSpPr>
        <p:spPr>
          <a:xfrm>
            <a:off x="219950" y="1877225"/>
            <a:ext cx="4040100" cy="2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Stand up quietly and get ready to do some actions with us for our 12 Days of Fitness.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“On the fourth day of fitness, </a:t>
            </a:r>
            <a:r>
              <a:rPr lang="en" sz="1600">
                <a:solidFill>
                  <a:srgbClr val="262626"/>
                </a:solidFill>
                <a:highlight>
                  <a:srgbClr val="FFFF00"/>
                </a:highlight>
              </a:rPr>
              <a:t>insert school name</a:t>
            </a:r>
            <a:r>
              <a:rPr lang="en" sz="1600">
                <a:solidFill>
                  <a:srgbClr val="262626"/>
                </a:solidFill>
              </a:rPr>
              <a:t> gave to me: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Four desk push ups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Three muscle poses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Two toe touches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And ONE walk around my desk”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196" name="Google Shape;196;p31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31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1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31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6: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6" name="Google Shape;206;p32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07" name="Google Shape;207;p32"/>
          <p:cNvSpPr txBox="1"/>
          <p:nvPr>
            <p:ph idx="1" type="subTitle"/>
          </p:nvPr>
        </p:nvSpPr>
        <p:spPr>
          <a:xfrm>
            <a:off x="219950" y="1877225"/>
            <a:ext cx="4040100" cy="2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Stand up quietly and get ready to do some actions with us for our 12 Days of Fitness.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“On the Fifth day of fitness, </a:t>
            </a:r>
            <a:r>
              <a:rPr lang="en" sz="1600">
                <a:solidFill>
                  <a:srgbClr val="262626"/>
                </a:solidFill>
                <a:highlight>
                  <a:srgbClr val="FFFF00"/>
                </a:highlight>
              </a:rPr>
              <a:t>insert school name </a:t>
            </a:r>
            <a:r>
              <a:rPr lang="en" sz="1600">
                <a:solidFill>
                  <a:srgbClr val="262626"/>
                </a:solidFill>
              </a:rPr>
              <a:t>gave to me: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Five high fives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Four desk push ups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Three muscle poses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Two toe touches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And one walk around my desk”</a:t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208" name="Google Shape;208;p32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9" name="Google Shape;209;p32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2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32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7: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" name="Google Shape;218;p33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19" name="Google Shape;219;p33"/>
          <p:cNvSpPr txBox="1"/>
          <p:nvPr>
            <p:ph idx="1" type="subTitle"/>
          </p:nvPr>
        </p:nvSpPr>
        <p:spPr>
          <a:xfrm>
            <a:off x="219950" y="1877225"/>
            <a:ext cx="4040100" cy="2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Stand up quietly and get ready to do some actions with us for our 12 Days of Fitness.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“On the sixth day of fitness, </a:t>
            </a:r>
            <a:r>
              <a:rPr lang="en" sz="1600">
                <a:solidFill>
                  <a:srgbClr val="262626"/>
                </a:solidFill>
                <a:highlight>
                  <a:srgbClr val="FFFF00"/>
                </a:highlight>
              </a:rPr>
              <a:t>insert school name</a:t>
            </a:r>
            <a:r>
              <a:rPr lang="en" sz="1600">
                <a:solidFill>
                  <a:srgbClr val="262626"/>
                </a:solidFill>
              </a:rPr>
              <a:t> gave to me: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Six shoulder shrugs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Five high fives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Four desk push ups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Three muscle poses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Two toe touches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And one walk around my desk”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220" name="Google Shape;220;p33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Google Shape;221;p33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3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33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8: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0" name="Google Shape;230;p34"/>
          <p:cNvPicPr preferRelativeResize="0"/>
          <p:nvPr/>
        </p:nvPicPr>
        <p:blipFill rotWithShape="1">
          <a:blip r:embed="rId3">
            <a:alphaModFix/>
          </a:blip>
          <a:srcRect b="0" l="10674" r="10659" t="0"/>
          <a:stretch/>
        </p:blipFill>
        <p:spPr>
          <a:xfrm>
            <a:off x="3692850" y="0"/>
            <a:ext cx="6061405" cy="5143500"/>
          </a:xfrm>
          <a:custGeom>
            <a:rect b="b" l="l" r="r" t="t"/>
            <a:pathLst>
              <a:path extrusionOk="0" h="6858000" w="8081873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31" name="Google Shape;231;p34"/>
          <p:cNvSpPr txBox="1"/>
          <p:nvPr>
            <p:ph idx="1" type="subTitle"/>
          </p:nvPr>
        </p:nvSpPr>
        <p:spPr>
          <a:xfrm>
            <a:off x="219950" y="1877225"/>
            <a:ext cx="4040100" cy="24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Stand up quietly and get ready to do some actions with us for our 12 Days of Fitness. 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“On the seventh day of fitness, </a:t>
            </a:r>
            <a:r>
              <a:rPr lang="en" sz="1600">
                <a:solidFill>
                  <a:srgbClr val="262626"/>
                </a:solidFill>
                <a:highlight>
                  <a:srgbClr val="FFFF00"/>
                </a:highlight>
              </a:rPr>
              <a:t>insert school name </a:t>
            </a:r>
            <a:r>
              <a:rPr lang="en" sz="1600">
                <a:solidFill>
                  <a:srgbClr val="262626"/>
                </a:solidFill>
              </a:rPr>
              <a:t>gave to me: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Seven arm circles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Six shoulder shrugs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Five high fives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Four desk push ups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Three muscle poses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Two toe touches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62626"/>
                </a:solidFill>
              </a:rPr>
              <a:t>And one walk around my desk”</a:t>
            </a:r>
            <a:endParaRPr sz="16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2626"/>
              </a:solidFill>
            </a:endParaRPr>
          </a:p>
        </p:txBody>
      </p:sp>
      <p:sp>
        <p:nvSpPr>
          <p:cNvPr id="232" name="Google Shape;232;p34"/>
          <p:cNvSpPr/>
          <p:nvPr/>
        </p:nvSpPr>
        <p:spPr>
          <a:xfrm rot="5400000">
            <a:off x="569938" y="260162"/>
            <a:ext cx="109800" cy="5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Google Shape;233;p34"/>
          <p:cNvPicPr preferRelativeResize="0"/>
          <p:nvPr/>
        </p:nvPicPr>
        <p:blipFill rotWithShape="1">
          <a:blip r:embed="rId4">
            <a:alphaModFix/>
          </a:blip>
          <a:srcRect b="43249" l="0" r="0" t="0"/>
          <a:stretch/>
        </p:blipFill>
        <p:spPr>
          <a:xfrm>
            <a:off x="1104050" y="4318225"/>
            <a:ext cx="1336128" cy="540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9144002" cy="337872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4"/>
          <p:cNvSpPr txBox="1"/>
          <p:nvPr/>
        </p:nvSpPr>
        <p:spPr>
          <a:xfrm>
            <a:off x="219938" y="420279"/>
            <a:ext cx="744600" cy="28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4"/>
          <p:cNvSpPr txBox="1"/>
          <p:nvPr>
            <p:ph type="ctrTitle"/>
          </p:nvPr>
        </p:nvSpPr>
        <p:spPr>
          <a:xfrm>
            <a:off x="219950" y="420263"/>
            <a:ext cx="3945000" cy="13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1" lang="en" sz="4100">
                <a:solidFill>
                  <a:srgbClr val="262626"/>
                </a:solidFill>
                <a:highlight>
                  <a:schemeClr val="lt1"/>
                </a:highlight>
              </a:rPr>
              <a:t>Day 9: 12 Days of Fitness </a:t>
            </a:r>
            <a:endParaRPr b="1" sz="4100">
              <a:solidFill>
                <a:srgbClr val="262626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