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217f31e09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217f31e09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217f31e09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217f31e09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217f31e09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217f31e09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217f31e09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217f31e09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217f31e09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217f31e09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217f31e09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217f31e09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217f31e09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217f31e09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217f31e09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217f31e09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217f31e09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217f31e09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217f31e09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217f31e09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217f31e09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217f31e0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217f31e09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217f31e09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217f31e09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217f31e09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217f31e09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217f31e09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217f31e09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217f31e09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217f31e09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217f31e09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217f31e09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217f31e09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217f31e09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217f31e09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217f31e09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217f31e09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217f31e09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217f31e09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97650"/>
            <a:ext cx="3900600" cy="2030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It’s cold outside, but that shouldn’t stop us from getting up, getting out and getting winter active! Can you think of ways to stay active in the cold? Be sure to stop by the bulletin board this month to see different ideas on how to stay active during the cold months.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 don’t hibernate: participate!</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Winter is a great time to try something new. Have you ever tried dancing? Check out local clubs or recreation facilities and see if there is something you’d like to try. Maybe hip-hop, salsa or tap dancing will become your new favorite activity.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 don’t hibernate – participate!</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10: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Sometimes it can be tough to get up off the sofa in the winter. Try going swimming at a local recreation centre. Swimming is a great way to get winter active and is a very valuable skill to learn.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Get up, get out and get winter active!</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11: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There are plenty of ways to get active in the winter. Why not try some of your favorite summer activities in the snow. Take out a Frisbee and throw it around with friends.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Don’t hibernate – participate!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12: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Dressing up in many layers will help you stay warm when you’re outside getting Winter Active. Put on your toque, mittens, scarf, jacket and boots and head outside for a heart-pumping walk.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Swing your arms to increase activity and help keep warm!</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13: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711250"/>
            <a:ext cx="3900600" cy="240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All the snow in the fields and the parks provides a great chance to make a snow path or maze. Stomp out a path with your boots and then race along the path with your friends or family. See how many times you can run through the path during one recess.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to check out the bulletin board by</a:t>
            </a:r>
            <a:r>
              <a:rPr lang="en" sz="1700">
                <a:solidFill>
                  <a:srgbClr val="262626"/>
                </a:solidFill>
                <a:highlight>
                  <a:srgbClr val="FFFF00"/>
                </a:highlight>
              </a:rPr>
              <a:t> INSERT LOCATION</a:t>
            </a:r>
            <a:r>
              <a:rPr lang="en" sz="1700">
                <a:solidFill>
                  <a:srgbClr val="262626"/>
                </a:solidFill>
              </a:rPr>
              <a:t> to see some different ways to get active this winter!</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14: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2059975"/>
            <a:ext cx="3900600" cy="149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Don’t hibernate – participate! Have you gone tobogganing this season? Why not take out a crazy carpet or sled and try it this weekend!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Make sure to remember your helmet. Safety is very important!!</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15: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946975"/>
            <a:ext cx="3900600" cy="1608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been to the public library lately? Why not see if you and your family can go for a walk to find a new book. Walking is a great way to stay active in the winter and books can teach you something new and exciting!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 don’t hibernate – participate!</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16: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946975"/>
            <a:ext cx="3900600" cy="1934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heard of the sports “curling” or “broom ball?” Both sports are played on sheets of ice. Check out these new ways to stay winter active, or ask your teacher about researching them during computer time.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 don’t hibernate – participate!</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17: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2051600"/>
            <a:ext cx="3900600" cy="1499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Don’t hibernate – participate!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 snow can seem like a pain, but it gives us all a great chance to get some exercise when the </a:t>
            </a:r>
            <a:r>
              <a:rPr lang="en" sz="1700">
                <a:solidFill>
                  <a:srgbClr val="262626"/>
                </a:solidFill>
              </a:rPr>
              <a:t>walkway</a:t>
            </a:r>
            <a:r>
              <a:rPr lang="en" sz="1700">
                <a:solidFill>
                  <a:srgbClr val="262626"/>
                </a:solidFill>
              </a:rPr>
              <a:t> or </a:t>
            </a:r>
            <a:r>
              <a:rPr lang="en" sz="1700">
                <a:solidFill>
                  <a:srgbClr val="262626"/>
                </a:solidFill>
              </a:rPr>
              <a:t>driveway</a:t>
            </a:r>
            <a:r>
              <a:rPr lang="en" sz="1700">
                <a:solidFill>
                  <a:srgbClr val="262626"/>
                </a:solidFill>
              </a:rPr>
              <a:t> needs to be shoveled.</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18: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2051600"/>
            <a:ext cx="3900600" cy="1499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Shoveling isn’t all that fun, but the snow banks that result can be really cool! Be sure to only play in snow banks away from the road. Try climbing up and sliding down the banks.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They’re a special treat that’s only around in the winter season.</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19: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2106875"/>
            <a:ext cx="3900600" cy="1266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Thinking of ways to stay active in the winter? Why not pull on your boots and winter wear and walk to work or school!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don’t hibernate, participate! </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2051600"/>
            <a:ext cx="3900600" cy="1499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Don’t hibernate – participate!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Downhill skiing and snowboarding are special activities that can only be done in the winter months. What a great way to get outside and be active through the winter!</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20: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2051600"/>
            <a:ext cx="3900600" cy="1499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learned 20 ways to get winter active this month? Time to get outside and try one of the fun activities that you learned about.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 don’t hibernate – participate!</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21: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2016700"/>
            <a:ext cx="3900600" cy="151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Trying to stay active in the cold weather can be challenging. Why not try a game of Snoccer with your friends? It’s just like regular soccer, but it’s played in the snow on the fields. Maybe try it today at recess!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Let’s all remember to not hibernate, but participate!</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3: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20167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Don’t hibernate - participate! Have you made any snow angels with your friends this season? Try it out at recess! (if there is snow on the ground)</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Be sure to check out the bulletin board </a:t>
            </a:r>
            <a:r>
              <a:rPr lang="en" sz="1700">
                <a:solidFill>
                  <a:srgbClr val="262626"/>
                </a:solidFill>
                <a:highlight>
                  <a:srgbClr val="FFFF00"/>
                </a:highlight>
              </a:rPr>
              <a:t>INSERT LOCATION </a:t>
            </a:r>
            <a:r>
              <a:rPr lang="en" sz="1700">
                <a:solidFill>
                  <a:srgbClr val="262626"/>
                </a:solidFill>
              </a:rPr>
              <a:t>to see different ways to stay active in the winter months!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4: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20167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Can you think of ways to get active in the winter, even when the weather won’t cooperate? Check out the local recreation centre to see if you can try basketball, volleyball or badminton with your family or friends!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 don’t hibernate – participate!</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5: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Don’t hibernate – participate! Staying active in the winter time can be fun! Try building a snowman with family or friends.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Why not have contests to see who can build the biggest or smallest snowman?</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6: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Winter is a great time to try some new activities outside. Have you ever tried cross-country skiing or snowshoeing?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Ask your teacher about snowshoeing at school. Maybe you can try it in physical education class.</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7: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Cold weather sometimes gives us a great excuse to stay indoors and try a fun indoor activity.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bowling with family or friends for a fun way to stay active during the cold months.</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8: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2173600"/>
            <a:ext cx="3900600" cy="175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Don’t hibernate – participate! Have you ever tried skating? Head out to the local outdoor rink and strap on some blades for fun with your friends or family.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Maybe even try hockey or ringette as a new way to stay active in the winter.</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122050" y="337875"/>
            <a:ext cx="4449900" cy="1172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9: Don’t </a:t>
            </a:r>
            <a:endParaRPr b="1" sz="3400">
              <a:solidFill>
                <a:srgbClr val="262626"/>
              </a:solidFill>
              <a:highlight>
                <a:schemeClr val="lt1"/>
              </a:highlight>
            </a:endParaRPr>
          </a:p>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Hibernate, Participate!</a:t>
            </a:r>
            <a:endParaRPr b="1" sz="34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