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659d50ea4d_0_51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g2659d50ea4d_0_5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b11bd0f854_0_8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39" name="Google Shape;239;g2b11bd0f854_0_8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b11bd0f854_0_9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51" name="Google Shape;251;g2b11bd0f854_0_9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b11bd0f854_0_1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63" name="Google Shape;263;g2b11bd0f854_0_1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b11bd0f854_0_1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75" name="Google Shape;275;g2b11bd0f854_0_1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b11bd0f854_0_13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87" name="Google Shape;287;g2b11bd0f854_0_13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b11bd0f854_0_14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99" name="Google Shape;299;g2b11bd0f854_0_1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b11bd0f854_0_15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11" name="Google Shape;311;g2b11bd0f854_0_15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b11bd0f854_0_16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23" name="Google Shape;323;g2b11bd0f854_0_16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b11bd0f854_0_17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35" name="Google Shape;335;g2b11bd0f854_0_17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b11bd0f854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47" name="Google Shape;347;g2b11bd0f854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b11bd0f854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3" name="Google Shape;143;g2b11bd0f854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b11bd0f854_0_19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59" name="Google Shape;359;g2b11bd0f854_0_19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9" name="Shape 369"/>
        <p:cNvGrpSpPr/>
        <p:nvPr/>
      </p:nvGrpSpPr>
      <p:grpSpPr>
        <a:xfrm>
          <a:off x="0" y="0"/>
          <a:ext cx="0" cy="0"/>
          <a:chOff x="0" y="0"/>
          <a:chExt cx="0" cy="0"/>
        </a:xfrm>
      </p:grpSpPr>
      <p:sp>
        <p:nvSpPr>
          <p:cNvPr id="370" name="Google Shape;370;g2b11bd0f854_0_21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71" name="Google Shape;371;g2b11bd0f854_0_2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1" name="Shape 381"/>
        <p:cNvGrpSpPr/>
        <p:nvPr/>
      </p:nvGrpSpPr>
      <p:grpSpPr>
        <a:xfrm>
          <a:off x="0" y="0"/>
          <a:ext cx="0" cy="0"/>
          <a:chOff x="0" y="0"/>
          <a:chExt cx="0" cy="0"/>
        </a:xfrm>
      </p:grpSpPr>
      <p:sp>
        <p:nvSpPr>
          <p:cNvPr id="382" name="Google Shape;382;g2b11bd0f854_0_22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383" name="Google Shape;383;g2b11bd0f854_0_22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b11bd0f854_0_1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5" name="Google Shape;155;g2b11bd0f854_0_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b11bd0f854_0_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7" name="Google Shape;167;g2b11bd0f854_0_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b11bd0f854_0_3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9" name="Google Shape;179;g2b11bd0f854_0_3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b11bd0f854_0_4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1" name="Google Shape;191;g2b11bd0f854_0_4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b11bd0f854_0_5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3" name="Google Shape;203;g2b11bd0f854_0_5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b11bd0f854_0_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5" name="Google Shape;215;g2b11bd0f854_0_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b11bd0f854_0_7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b11bd0f854_0_7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6" name="Shape 56"/>
        <p:cNvGrpSpPr/>
        <p:nvPr/>
      </p:nvGrpSpPr>
      <p:grpSpPr>
        <a:xfrm>
          <a:off x="0" y="0"/>
          <a:ext cx="0" cy="0"/>
          <a:chOff x="0" y="0"/>
          <a:chExt cx="0" cy="0"/>
        </a:xfrm>
      </p:grpSpPr>
      <p:sp>
        <p:nvSpPr>
          <p:cNvPr id="57" name="Google Shape;57;p1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rmAutofit/>
          </a:bodyPr>
          <a:lstStyle>
            <a:lvl1pPr lvl="0" rtl="0" algn="ctr">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8" name="Google Shape;58;p14"/>
          <p:cNvSpPr txBox="1"/>
          <p:nvPr>
            <p:ph idx="1" type="subTitle"/>
          </p:nvPr>
        </p:nvSpPr>
        <p:spPr>
          <a:xfrm>
            <a:off x="1143000" y="2701529"/>
            <a:ext cx="6858000" cy="1241700"/>
          </a:xfrm>
          <a:prstGeom prst="rect">
            <a:avLst/>
          </a:prstGeom>
          <a:noFill/>
          <a:ln>
            <a:noFill/>
          </a:ln>
        </p:spPr>
        <p:txBody>
          <a:bodyPr anchorCtr="0" anchor="t" bIns="34275" lIns="68575" spcFirstLastPara="1" rIns="68575" wrap="square" tIns="34275">
            <a:normAutofit/>
          </a:bodyPr>
          <a:lstStyle>
            <a:lvl1pPr lvl="0" rtl="0" algn="ctr">
              <a:lnSpc>
                <a:spcPct val="90000"/>
              </a:lnSpc>
              <a:spcBef>
                <a:spcPts val="800"/>
              </a:spcBef>
              <a:spcAft>
                <a:spcPts val="0"/>
              </a:spcAft>
              <a:buClr>
                <a:schemeClr val="dk1"/>
              </a:buClr>
              <a:buSzPts val="1800"/>
              <a:buNone/>
              <a:defRPr sz="1800"/>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9" name="Google Shape;59;p1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0" name="Google Shape;60;p1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1" name="Google Shape;61;p1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2" name="Shape 62"/>
        <p:cNvGrpSpPr/>
        <p:nvPr/>
      </p:nvGrpSpPr>
      <p:grpSpPr>
        <a:xfrm>
          <a:off x="0" y="0"/>
          <a:ext cx="0" cy="0"/>
          <a:chOff x="0" y="0"/>
          <a:chExt cx="0" cy="0"/>
        </a:xfrm>
      </p:grpSpPr>
      <p:sp>
        <p:nvSpPr>
          <p:cNvPr id="63" name="Google Shape;63;p1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4" name="Google Shape;64;p15"/>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5" name="Google Shape;65;p15"/>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6" name="Google Shape;66;p15"/>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7" name="Google Shape;67;p15"/>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623888" y="1282303"/>
            <a:ext cx="7886700" cy="21396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4500"/>
              <a:buFont typeface="Calibri"/>
              <a:buNone/>
              <a:defRPr sz="45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0" name="Google Shape;70;p16"/>
          <p:cNvSpPr txBox="1"/>
          <p:nvPr>
            <p:ph idx="1" type="body"/>
          </p:nvPr>
        </p:nvSpPr>
        <p:spPr>
          <a:xfrm>
            <a:off x="623888" y="3442097"/>
            <a:ext cx="7886700" cy="11253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rgbClr val="888888"/>
              </a:buClr>
              <a:buSzPts val="1800"/>
              <a:buNone/>
              <a:defRPr sz="1800">
                <a:solidFill>
                  <a:srgbClr val="888888"/>
                </a:solidFill>
              </a:defRPr>
            </a:lvl1pPr>
            <a:lvl2pPr indent="-228600" lvl="1" marL="914400" rtl="0" algn="l">
              <a:lnSpc>
                <a:spcPct val="90000"/>
              </a:lnSpc>
              <a:spcBef>
                <a:spcPts val="400"/>
              </a:spcBef>
              <a:spcAft>
                <a:spcPts val="0"/>
              </a:spcAft>
              <a:buClr>
                <a:srgbClr val="888888"/>
              </a:buClr>
              <a:buSzPts val="1500"/>
              <a:buNone/>
              <a:defRPr sz="1500">
                <a:solidFill>
                  <a:srgbClr val="888888"/>
                </a:solidFill>
              </a:defRPr>
            </a:lvl2pPr>
            <a:lvl3pPr indent="-228600" lvl="2" marL="1371600" rtl="0" algn="l">
              <a:lnSpc>
                <a:spcPct val="90000"/>
              </a:lnSpc>
              <a:spcBef>
                <a:spcPts val="400"/>
              </a:spcBef>
              <a:spcAft>
                <a:spcPts val="0"/>
              </a:spcAft>
              <a:buClr>
                <a:srgbClr val="888888"/>
              </a:buClr>
              <a:buSzPts val="1400"/>
              <a:buNone/>
              <a:defRPr sz="1400">
                <a:solidFill>
                  <a:srgbClr val="888888"/>
                </a:solidFill>
              </a:defRPr>
            </a:lvl3pPr>
            <a:lvl4pPr indent="-228600" lvl="3" marL="1828800" rtl="0" algn="l">
              <a:lnSpc>
                <a:spcPct val="90000"/>
              </a:lnSpc>
              <a:spcBef>
                <a:spcPts val="400"/>
              </a:spcBef>
              <a:spcAft>
                <a:spcPts val="0"/>
              </a:spcAft>
              <a:buClr>
                <a:srgbClr val="888888"/>
              </a:buClr>
              <a:buSzPts val="1200"/>
              <a:buNone/>
              <a:defRPr sz="1200">
                <a:solidFill>
                  <a:srgbClr val="888888"/>
                </a:solidFill>
              </a:defRPr>
            </a:lvl4pPr>
            <a:lvl5pPr indent="-228600" lvl="4" marL="2286000" rtl="0" algn="l">
              <a:lnSpc>
                <a:spcPct val="90000"/>
              </a:lnSpc>
              <a:spcBef>
                <a:spcPts val="400"/>
              </a:spcBef>
              <a:spcAft>
                <a:spcPts val="0"/>
              </a:spcAft>
              <a:buClr>
                <a:srgbClr val="888888"/>
              </a:buClr>
              <a:buSzPts val="1200"/>
              <a:buNone/>
              <a:defRPr sz="1200">
                <a:solidFill>
                  <a:srgbClr val="888888"/>
                </a:solidFill>
              </a:defRPr>
            </a:lvl5pPr>
            <a:lvl6pPr indent="-228600" lvl="5" marL="2743200" rtl="0" algn="l">
              <a:lnSpc>
                <a:spcPct val="90000"/>
              </a:lnSpc>
              <a:spcBef>
                <a:spcPts val="400"/>
              </a:spcBef>
              <a:spcAft>
                <a:spcPts val="0"/>
              </a:spcAft>
              <a:buClr>
                <a:srgbClr val="888888"/>
              </a:buClr>
              <a:buSzPts val="1200"/>
              <a:buNone/>
              <a:defRPr sz="1200">
                <a:solidFill>
                  <a:srgbClr val="888888"/>
                </a:solidFill>
              </a:defRPr>
            </a:lvl6pPr>
            <a:lvl7pPr indent="-228600" lvl="6" marL="3200400" rtl="0" algn="l">
              <a:lnSpc>
                <a:spcPct val="90000"/>
              </a:lnSpc>
              <a:spcBef>
                <a:spcPts val="400"/>
              </a:spcBef>
              <a:spcAft>
                <a:spcPts val="0"/>
              </a:spcAft>
              <a:buClr>
                <a:srgbClr val="888888"/>
              </a:buClr>
              <a:buSzPts val="1200"/>
              <a:buNone/>
              <a:defRPr sz="1200">
                <a:solidFill>
                  <a:srgbClr val="888888"/>
                </a:solidFill>
              </a:defRPr>
            </a:lvl7pPr>
            <a:lvl8pPr indent="-228600" lvl="7" marL="3657600" rtl="0" algn="l">
              <a:lnSpc>
                <a:spcPct val="90000"/>
              </a:lnSpc>
              <a:spcBef>
                <a:spcPts val="400"/>
              </a:spcBef>
              <a:spcAft>
                <a:spcPts val="0"/>
              </a:spcAft>
              <a:buClr>
                <a:srgbClr val="888888"/>
              </a:buClr>
              <a:buSzPts val="1200"/>
              <a:buNone/>
              <a:defRPr sz="1200">
                <a:solidFill>
                  <a:srgbClr val="888888"/>
                </a:solidFill>
              </a:defRPr>
            </a:lvl8pPr>
            <a:lvl9pPr indent="-228600" lvl="8" marL="4114800" rtl="0" algn="l">
              <a:lnSpc>
                <a:spcPct val="90000"/>
              </a:lnSpc>
              <a:spcBef>
                <a:spcPts val="400"/>
              </a:spcBef>
              <a:spcAft>
                <a:spcPts val="0"/>
              </a:spcAft>
              <a:buClr>
                <a:srgbClr val="888888"/>
              </a:buClr>
              <a:buSzPts val="1200"/>
              <a:buNone/>
              <a:defRPr sz="1200">
                <a:solidFill>
                  <a:srgbClr val="888888"/>
                </a:solidFill>
              </a:defRPr>
            </a:lvl9pPr>
          </a:lstStyle>
          <a:p/>
        </p:txBody>
      </p:sp>
      <p:sp>
        <p:nvSpPr>
          <p:cNvPr id="71" name="Google Shape;71;p16"/>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2" name="Google Shape;72;p16"/>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3" name="Google Shape;73;p1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4" name="Shape 74"/>
        <p:cNvGrpSpPr/>
        <p:nvPr/>
      </p:nvGrpSpPr>
      <p:grpSpPr>
        <a:xfrm>
          <a:off x="0" y="0"/>
          <a:ext cx="0" cy="0"/>
          <a:chOff x="0" y="0"/>
          <a:chExt cx="0" cy="0"/>
        </a:xfrm>
      </p:grpSpPr>
      <p:sp>
        <p:nvSpPr>
          <p:cNvPr id="75" name="Google Shape;75;p1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6" name="Google Shape;76;p17"/>
          <p:cNvSpPr txBox="1"/>
          <p:nvPr>
            <p:ph idx="1" type="body"/>
          </p:nvPr>
        </p:nvSpPr>
        <p:spPr>
          <a:xfrm>
            <a:off x="6286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7" name="Google Shape;77;p17"/>
          <p:cNvSpPr txBox="1"/>
          <p:nvPr>
            <p:ph idx="2" type="body"/>
          </p:nvPr>
        </p:nvSpPr>
        <p:spPr>
          <a:xfrm>
            <a:off x="4629150" y="1369219"/>
            <a:ext cx="3886200" cy="32634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78" name="Google Shape;78;p17"/>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79" name="Google Shape;79;p17"/>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0" name="Google Shape;80;p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1" name="Shape 81"/>
        <p:cNvGrpSpPr/>
        <p:nvPr/>
      </p:nvGrpSpPr>
      <p:grpSpPr>
        <a:xfrm>
          <a:off x="0" y="0"/>
          <a:ext cx="0" cy="0"/>
          <a:chOff x="0" y="0"/>
          <a:chExt cx="0" cy="0"/>
        </a:xfrm>
      </p:grpSpPr>
      <p:sp>
        <p:nvSpPr>
          <p:cNvPr id="82" name="Google Shape;82;p18"/>
          <p:cNvSpPr txBox="1"/>
          <p:nvPr>
            <p:ph type="title"/>
          </p:nvPr>
        </p:nvSpPr>
        <p:spPr>
          <a:xfrm>
            <a:off x="629841"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3" name="Google Shape;83;p18"/>
          <p:cNvSpPr txBox="1"/>
          <p:nvPr>
            <p:ph idx="1" type="body"/>
          </p:nvPr>
        </p:nvSpPr>
        <p:spPr>
          <a:xfrm>
            <a:off x="629841" y="1260872"/>
            <a:ext cx="38685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4" name="Google Shape;84;p18"/>
          <p:cNvSpPr txBox="1"/>
          <p:nvPr>
            <p:ph idx="2" type="body"/>
          </p:nvPr>
        </p:nvSpPr>
        <p:spPr>
          <a:xfrm>
            <a:off x="629841" y="1878806"/>
            <a:ext cx="38685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5" name="Google Shape;85;p18"/>
          <p:cNvSpPr txBox="1"/>
          <p:nvPr>
            <p:ph idx="3" type="body"/>
          </p:nvPr>
        </p:nvSpPr>
        <p:spPr>
          <a:xfrm>
            <a:off x="4629150" y="1260872"/>
            <a:ext cx="3887400" cy="618000"/>
          </a:xfrm>
          <a:prstGeom prst="rect">
            <a:avLst/>
          </a:prstGeom>
          <a:noFill/>
          <a:ln>
            <a:noFill/>
          </a:ln>
        </p:spPr>
        <p:txBody>
          <a:bodyPr anchorCtr="0" anchor="b"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800"/>
              <a:buNone/>
              <a:defRPr b="1" sz="1800"/>
            </a:lvl1pPr>
            <a:lvl2pPr indent="-228600" lvl="1" marL="914400" rtl="0" algn="l">
              <a:lnSpc>
                <a:spcPct val="90000"/>
              </a:lnSpc>
              <a:spcBef>
                <a:spcPts val="400"/>
              </a:spcBef>
              <a:spcAft>
                <a:spcPts val="0"/>
              </a:spcAft>
              <a:buClr>
                <a:schemeClr val="dk1"/>
              </a:buClr>
              <a:buSzPts val="1500"/>
              <a:buNone/>
              <a:defRPr b="1" sz="1500"/>
            </a:lvl2pPr>
            <a:lvl3pPr indent="-228600" lvl="2" marL="1371600" rtl="0" algn="l">
              <a:lnSpc>
                <a:spcPct val="90000"/>
              </a:lnSpc>
              <a:spcBef>
                <a:spcPts val="400"/>
              </a:spcBef>
              <a:spcAft>
                <a:spcPts val="0"/>
              </a:spcAft>
              <a:buClr>
                <a:schemeClr val="dk1"/>
              </a:buClr>
              <a:buSzPts val="1400"/>
              <a:buNone/>
              <a:defRPr b="1" sz="1400"/>
            </a:lvl3pPr>
            <a:lvl4pPr indent="-228600" lvl="3" marL="1828800" rtl="0" algn="l">
              <a:lnSpc>
                <a:spcPct val="90000"/>
              </a:lnSpc>
              <a:spcBef>
                <a:spcPts val="400"/>
              </a:spcBef>
              <a:spcAft>
                <a:spcPts val="0"/>
              </a:spcAft>
              <a:buClr>
                <a:schemeClr val="dk1"/>
              </a:buClr>
              <a:buSzPts val="1200"/>
              <a:buNone/>
              <a:defRPr b="1" sz="1200"/>
            </a:lvl4pPr>
            <a:lvl5pPr indent="-228600" lvl="4" marL="2286000" rtl="0" algn="l">
              <a:lnSpc>
                <a:spcPct val="90000"/>
              </a:lnSpc>
              <a:spcBef>
                <a:spcPts val="400"/>
              </a:spcBef>
              <a:spcAft>
                <a:spcPts val="0"/>
              </a:spcAft>
              <a:buClr>
                <a:schemeClr val="dk1"/>
              </a:buClr>
              <a:buSzPts val="1200"/>
              <a:buNone/>
              <a:defRPr b="1" sz="1200"/>
            </a:lvl5pPr>
            <a:lvl6pPr indent="-228600" lvl="5" marL="2743200" rtl="0" algn="l">
              <a:lnSpc>
                <a:spcPct val="90000"/>
              </a:lnSpc>
              <a:spcBef>
                <a:spcPts val="400"/>
              </a:spcBef>
              <a:spcAft>
                <a:spcPts val="0"/>
              </a:spcAft>
              <a:buClr>
                <a:schemeClr val="dk1"/>
              </a:buClr>
              <a:buSzPts val="1200"/>
              <a:buNone/>
              <a:defRPr b="1" sz="1200"/>
            </a:lvl6pPr>
            <a:lvl7pPr indent="-228600" lvl="6" marL="3200400" rtl="0" algn="l">
              <a:lnSpc>
                <a:spcPct val="90000"/>
              </a:lnSpc>
              <a:spcBef>
                <a:spcPts val="400"/>
              </a:spcBef>
              <a:spcAft>
                <a:spcPts val="0"/>
              </a:spcAft>
              <a:buClr>
                <a:schemeClr val="dk1"/>
              </a:buClr>
              <a:buSzPts val="1200"/>
              <a:buNone/>
              <a:defRPr b="1" sz="1200"/>
            </a:lvl7pPr>
            <a:lvl8pPr indent="-228600" lvl="7" marL="3657600" rtl="0" algn="l">
              <a:lnSpc>
                <a:spcPct val="90000"/>
              </a:lnSpc>
              <a:spcBef>
                <a:spcPts val="400"/>
              </a:spcBef>
              <a:spcAft>
                <a:spcPts val="0"/>
              </a:spcAft>
              <a:buClr>
                <a:schemeClr val="dk1"/>
              </a:buClr>
              <a:buSzPts val="1200"/>
              <a:buNone/>
              <a:defRPr b="1" sz="1200"/>
            </a:lvl8pPr>
            <a:lvl9pPr indent="-228600" lvl="8" marL="4114800" rtl="0" algn="l">
              <a:lnSpc>
                <a:spcPct val="90000"/>
              </a:lnSpc>
              <a:spcBef>
                <a:spcPts val="400"/>
              </a:spcBef>
              <a:spcAft>
                <a:spcPts val="0"/>
              </a:spcAft>
              <a:buClr>
                <a:schemeClr val="dk1"/>
              </a:buClr>
              <a:buSzPts val="1200"/>
              <a:buNone/>
              <a:defRPr b="1" sz="1200"/>
            </a:lvl9pPr>
          </a:lstStyle>
          <a:p/>
        </p:txBody>
      </p:sp>
      <p:sp>
        <p:nvSpPr>
          <p:cNvPr id="86" name="Google Shape;86;p18"/>
          <p:cNvSpPr txBox="1"/>
          <p:nvPr>
            <p:ph idx="4" type="body"/>
          </p:nvPr>
        </p:nvSpPr>
        <p:spPr>
          <a:xfrm>
            <a:off x="4629150" y="1878806"/>
            <a:ext cx="3887400" cy="27636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87" name="Google Shape;87;p18"/>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8" name="Google Shape;88;p18"/>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9" name="Google Shape;89;p18"/>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1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2" name="Google Shape;92;p19"/>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3" name="Google Shape;93;p19"/>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4" name="Google Shape;94;p1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0"/>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7" name="Google Shape;97;p20"/>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2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9" name="Shape 99"/>
        <p:cNvGrpSpPr/>
        <p:nvPr/>
      </p:nvGrpSpPr>
      <p:grpSpPr>
        <a:xfrm>
          <a:off x="0" y="0"/>
          <a:ext cx="0" cy="0"/>
          <a:chOff x="0" y="0"/>
          <a:chExt cx="0" cy="0"/>
        </a:xfrm>
      </p:grpSpPr>
      <p:sp>
        <p:nvSpPr>
          <p:cNvPr id="100" name="Google Shape;100;p21"/>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1" name="Google Shape;101;p21"/>
          <p:cNvSpPr txBox="1"/>
          <p:nvPr>
            <p:ph idx="1" type="body"/>
          </p:nvPr>
        </p:nvSpPr>
        <p:spPr>
          <a:xfrm>
            <a:off x="3887391" y="740569"/>
            <a:ext cx="4629300" cy="3655200"/>
          </a:xfrm>
          <a:prstGeom prst="rect">
            <a:avLst/>
          </a:prstGeom>
          <a:noFill/>
          <a:ln>
            <a:noFill/>
          </a:ln>
        </p:spPr>
        <p:txBody>
          <a:bodyPr anchorCtr="0" anchor="t" bIns="34275" lIns="68575" spcFirstLastPara="1" rIns="68575" wrap="square" tIns="34275">
            <a:normAutofit/>
          </a:bodyPr>
          <a:lstStyle>
            <a:lvl1pPr indent="-381000" lvl="0" marL="457200" rtl="0" algn="l">
              <a:lnSpc>
                <a:spcPct val="90000"/>
              </a:lnSpc>
              <a:spcBef>
                <a:spcPts val="800"/>
              </a:spcBef>
              <a:spcAft>
                <a:spcPts val="0"/>
              </a:spcAft>
              <a:buClr>
                <a:schemeClr val="dk1"/>
              </a:buClr>
              <a:buSzPts val="2400"/>
              <a:buChar char="•"/>
              <a:defRPr sz="2400"/>
            </a:lvl1pPr>
            <a:lvl2pPr indent="-361950" lvl="1" marL="914400" rtl="0" algn="l">
              <a:lnSpc>
                <a:spcPct val="90000"/>
              </a:lnSpc>
              <a:spcBef>
                <a:spcPts val="400"/>
              </a:spcBef>
              <a:spcAft>
                <a:spcPts val="0"/>
              </a:spcAft>
              <a:buClr>
                <a:schemeClr val="dk1"/>
              </a:buClr>
              <a:buSzPts val="2100"/>
              <a:buChar char="•"/>
              <a:defRPr sz="2100"/>
            </a:lvl2pPr>
            <a:lvl3pPr indent="-342900" lvl="2" marL="1371600" rtl="0" algn="l">
              <a:lnSpc>
                <a:spcPct val="90000"/>
              </a:lnSpc>
              <a:spcBef>
                <a:spcPts val="400"/>
              </a:spcBef>
              <a:spcAft>
                <a:spcPts val="0"/>
              </a:spcAft>
              <a:buClr>
                <a:schemeClr val="dk1"/>
              </a:buClr>
              <a:buSzPts val="1800"/>
              <a:buChar char="•"/>
              <a:defRPr sz="1800"/>
            </a:lvl3pPr>
            <a:lvl4pPr indent="-323850" lvl="3" marL="1828800" rtl="0" algn="l">
              <a:lnSpc>
                <a:spcPct val="90000"/>
              </a:lnSpc>
              <a:spcBef>
                <a:spcPts val="400"/>
              </a:spcBef>
              <a:spcAft>
                <a:spcPts val="0"/>
              </a:spcAft>
              <a:buClr>
                <a:schemeClr val="dk1"/>
              </a:buClr>
              <a:buSzPts val="1500"/>
              <a:buChar char="•"/>
              <a:defRPr sz="1500"/>
            </a:lvl4pPr>
            <a:lvl5pPr indent="-323850" lvl="4" marL="2286000" rtl="0" algn="l">
              <a:lnSpc>
                <a:spcPct val="90000"/>
              </a:lnSpc>
              <a:spcBef>
                <a:spcPts val="400"/>
              </a:spcBef>
              <a:spcAft>
                <a:spcPts val="0"/>
              </a:spcAft>
              <a:buClr>
                <a:schemeClr val="dk1"/>
              </a:buClr>
              <a:buSzPts val="1500"/>
              <a:buChar char="•"/>
              <a:defRPr sz="1500"/>
            </a:lvl5pPr>
            <a:lvl6pPr indent="-323850" lvl="5" marL="2743200" rtl="0" algn="l">
              <a:lnSpc>
                <a:spcPct val="90000"/>
              </a:lnSpc>
              <a:spcBef>
                <a:spcPts val="400"/>
              </a:spcBef>
              <a:spcAft>
                <a:spcPts val="0"/>
              </a:spcAft>
              <a:buClr>
                <a:schemeClr val="dk1"/>
              </a:buClr>
              <a:buSzPts val="1500"/>
              <a:buChar char="•"/>
              <a:defRPr sz="1500"/>
            </a:lvl6pPr>
            <a:lvl7pPr indent="-323850" lvl="6" marL="3200400" rtl="0" algn="l">
              <a:lnSpc>
                <a:spcPct val="90000"/>
              </a:lnSpc>
              <a:spcBef>
                <a:spcPts val="400"/>
              </a:spcBef>
              <a:spcAft>
                <a:spcPts val="0"/>
              </a:spcAft>
              <a:buClr>
                <a:schemeClr val="dk1"/>
              </a:buClr>
              <a:buSzPts val="1500"/>
              <a:buChar char="•"/>
              <a:defRPr sz="1500"/>
            </a:lvl7pPr>
            <a:lvl8pPr indent="-323850" lvl="7" marL="3657600" rtl="0" algn="l">
              <a:lnSpc>
                <a:spcPct val="90000"/>
              </a:lnSpc>
              <a:spcBef>
                <a:spcPts val="400"/>
              </a:spcBef>
              <a:spcAft>
                <a:spcPts val="0"/>
              </a:spcAft>
              <a:buClr>
                <a:schemeClr val="dk1"/>
              </a:buClr>
              <a:buSzPts val="1500"/>
              <a:buChar char="•"/>
              <a:defRPr sz="1500"/>
            </a:lvl8pPr>
            <a:lvl9pPr indent="-323850" lvl="8" marL="4114800" rtl="0" algn="l">
              <a:lnSpc>
                <a:spcPct val="90000"/>
              </a:lnSpc>
              <a:spcBef>
                <a:spcPts val="400"/>
              </a:spcBef>
              <a:spcAft>
                <a:spcPts val="0"/>
              </a:spcAft>
              <a:buClr>
                <a:schemeClr val="dk1"/>
              </a:buClr>
              <a:buSzPts val="1500"/>
              <a:buChar char="•"/>
              <a:defRPr sz="1500"/>
            </a:lvl9pPr>
          </a:lstStyle>
          <a:p/>
        </p:txBody>
      </p:sp>
      <p:sp>
        <p:nvSpPr>
          <p:cNvPr id="102" name="Google Shape;102;p21"/>
          <p:cNvSpPr txBox="1"/>
          <p:nvPr>
            <p:ph idx="2"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03" name="Google Shape;103;p21"/>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4" name="Google Shape;104;p21"/>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6" name="Shape 106"/>
        <p:cNvGrpSpPr/>
        <p:nvPr/>
      </p:nvGrpSpPr>
      <p:grpSpPr>
        <a:xfrm>
          <a:off x="0" y="0"/>
          <a:ext cx="0" cy="0"/>
          <a:chOff x="0" y="0"/>
          <a:chExt cx="0" cy="0"/>
        </a:xfrm>
      </p:grpSpPr>
      <p:sp>
        <p:nvSpPr>
          <p:cNvPr id="107" name="Google Shape;107;p22"/>
          <p:cNvSpPr txBox="1"/>
          <p:nvPr>
            <p:ph type="title"/>
          </p:nvPr>
        </p:nvSpPr>
        <p:spPr>
          <a:xfrm>
            <a:off x="629841" y="342900"/>
            <a:ext cx="2949000" cy="1200300"/>
          </a:xfrm>
          <a:prstGeom prst="rect">
            <a:avLst/>
          </a:prstGeom>
          <a:noFill/>
          <a:ln>
            <a:noFill/>
          </a:ln>
        </p:spPr>
        <p:txBody>
          <a:bodyPr anchorCtr="0" anchor="b" bIns="34275" lIns="68575" spcFirstLastPara="1" rIns="68575" wrap="square" tIns="34275">
            <a:normAutofit/>
          </a:bodyPr>
          <a:lstStyle>
            <a:lvl1pPr lvl="0" rtl="0" algn="l">
              <a:lnSpc>
                <a:spcPct val="90000"/>
              </a:lnSpc>
              <a:spcBef>
                <a:spcPts val="0"/>
              </a:spcBef>
              <a:spcAft>
                <a:spcPts val="0"/>
              </a:spcAft>
              <a:buClr>
                <a:schemeClr val="dk1"/>
              </a:buClr>
              <a:buSzPts val="2400"/>
              <a:buFont typeface="Calibri"/>
              <a:buNone/>
              <a:defRPr sz="2400"/>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8" name="Google Shape;108;p22"/>
          <p:cNvSpPr/>
          <p:nvPr>
            <p:ph idx="2" type="pic"/>
          </p:nvPr>
        </p:nvSpPr>
        <p:spPr>
          <a:xfrm>
            <a:off x="3887391" y="740569"/>
            <a:ext cx="4629300" cy="3655200"/>
          </a:xfrm>
          <a:prstGeom prst="rect">
            <a:avLst/>
          </a:prstGeom>
          <a:noFill/>
          <a:ln>
            <a:noFill/>
          </a:ln>
        </p:spPr>
      </p:sp>
      <p:sp>
        <p:nvSpPr>
          <p:cNvPr id="109" name="Google Shape;109;p22"/>
          <p:cNvSpPr txBox="1"/>
          <p:nvPr>
            <p:ph idx="1" type="body"/>
          </p:nvPr>
        </p:nvSpPr>
        <p:spPr>
          <a:xfrm>
            <a:off x="629841" y="1543050"/>
            <a:ext cx="2949000" cy="2858700"/>
          </a:xfrm>
          <a:prstGeom prst="rect">
            <a:avLst/>
          </a:prstGeom>
          <a:noFill/>
          <a:ln>
            <a:noFill/>
          </a:ln>
        </p:spPr>
        <p:txBody>
          <a:bodyPr anchorCtr="0" anchor="t" bIns="34275" lIns="68575" spcFirstLastPara="1" rIns="68575" wrap="square" tIns="34275">
            <a:normAutofit/>
          </a:bodyPr>
          <a:lstStyle>
            <a:lvl1pPr indent="-228600" lvl="0" marL="457200" rtl="0" algn="l">
              <a:lnSpc>
                <a:spcPct val="90000"/>
              </a:lnSpc>
              <a:spcBef>
                <a:spcPts val="800"/>
              </a:spcBef>
              <a:spcAft>
                <a:spcPts val="0"/>
              </a:spcAft>
              <a:buClr>
                <a:schemeClr val="dk1"/>
              </a:buClr>
              <a:buSzPts val="1200"/>
              <a:buNone/>
              <a:defRPr sz="1200"/>
            </a:lvl1pPr>
            <a:lvl2pPr indent="-228600" lvl="1" marL="914400" rtl="0" algn="l">
              <a:lnSpc>
                <a:spcPct val="90000"/>
              </a:lnSpc>
              <a:spcBef>
                <a:spcPts val="400"/>
              </a:spcBef>
              <a:spcAft>
                <a:spcPts val="0"/>
              </a:spcAft>
              <a:buClr>
                <a:schemeClr val="dk1"/>
              </a:buClr>
              <a:buSzPts val="1100"/>
              <a:buNone/>
              <a:defRPr sz="1100"/>
            </a:lvl2pPr>
            <a:lvl3pPr indent="-228600" lvl="2" marL="1371600" rtl="0" algn="l">
              <a:lnSpc>
                <a:spcPct val="90000"/>
              </a:lnSpc>
              <a:spcBef>
                <a:spcPts val="400"/>
              </a:spcBef>
              <a:spcAft>
                <a:spcPts val="0"/>
              </a:spcAft>
              <a:buClr>
                <a:schemeClr val="dk1"/>
              </a:buClr>
              <a:buSzPts val="900"/>
              <a:buNone/>
              <a:defRPr sz="900"/>
            </a:lvl3pPr>
            <a:lvl4pPr indent="-228600" lvl="3" marL="1828800" rtl="0" algn="l">
              <a:lnSpc>
                <a:spcPct val="90000"/>
              </a:lnSpc>
              <a:spcBef>
                <a:spcPts val="400"/>
              </a:spcBef>
              <a:spcAft>
                <a:spcPts val="0"/>
              </a:spcAft>
              <a:buClr>
                <a:schemeClr val="dk1"/>
              </a:buClr>
              <a:buSzPts val="800"/>
              <a:buNone/>
              <a:defRPr sz="800"/>
            </a:lvl4pPr>
            <a:lvl5pPr indent="-228600" lvl="4" marL="2286000" rtl="0" algn="l">
              <a:lnSpc>
                <a:spcPct val="90000"/>
              </a:lnSpc>
              <a:spcBef>
                <a:spcPts val="400"/>
              </a:spcBef>
              <a:spcAft>
                <a:spcPts val="0"/>
              </a:spcAft>
              <a:buClr>
                <a:schemeClr val="dk1"/>
              </a:buClr>
              <a:buSzPts val="800"/>
              <a:buNone/>
              <a:defRPr sz="800"/>
            </a:lvl5pPr>
            <a:lvl6pPr indent="-228600" lvl="5" marL="2743200" rtl="0" algn="l">
              <a:lnSpc>
                <a:spcPct val="90000"/>
              </a:lnSpc>
              <a:spcBef>
                <a:spcPts val="400"/>
              </a:spcBef>
              <a:spcAft>
                <a:spcPts val="0"/>
              </a:spcAft>
              <a:buClr>
                <a:schemeClr val="dk1"/>
              </a:buClr>
              <a:buSzPts val="800"/>
              <a:buNone/>
              <a:defRPr sz="800"/>
            </a:lvl6pPr>
            <a:lvl7pPr indent="-228600" lvl="6" marL="3200400" rtl="0" algn="l">
              <a:lnSpc>
                <a:spcPct val="90000"/>
              </a:lnSpc>
              <a:spcBef>
                <a:spcPts val="400"/>
              </a:spcBef>
              <a:spcAft>
                <a:spcPts val="0"/>
              </a:spcAft>
              <a:buClr>
                <a:schemeClr val="dk1"/>
              </a:buClr>
              <a:buSzPts val="800"/>
              <a:buNone/>
              <a:defRPr sz="800"/>
            </a:lvl7pPr>
            <a:lvl8pPr indent="-228600" lvl="7" marL="3657600" rtl="0" algn="l">
              <a:lnSpc>
                <a:spcPct val="90000"/>
              </a:lnSpc>
              <a:spcBef>
                <a:spcPts val="400"/>
              </a:spcBef>
              <a:spcAft>
                <a:spcPts val="0"/>
              </a:spcAft>
              <a:buClr>
                <a:schemeClr val="dk1"/>
              </a:buClr>
              <a:buSzPts val="800"/>
              <a:buNone/>
              <a:defRPr sz="800"/>
            </a:lvl8pPr>
            <a:lvl9pPr indent="-228600" lvl="8" marL="4114800" rtl="0" algn="l">
              <a:lnSpc>
                <a:spcPct val="90000"/>
              </a:lnSpc>
              <a:spcBef>
                <a:spcPts val="400"/>
              </a:spcBef>
              <a:spcAft>
                <a:spcPts val="0"/>
              </a:spcAft>
              <a:buClr>
                <a:schemeClr val="dk1"/>
              </a:buClr>
              <a:buSzPts val="800"/>
              <a:buNone/>
              <a:defRPr sz="800"/>
            </a:lvl9pPr>
          </a:lstStyle>
          <a:p/>
        </p:txBody>
      </p:sp>
      <p:sp>
        <p:nvSpPr>
          <p:cNvPr id="110" name="Google Shape;110;p22"/>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1" name="Google Shape;111;p22"/>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13" name="Shape 113"/>
        <p:cNvGrpSpPr/>
        <p:nvPr/>
      </p:nvGrpSpPr>
      <p:grpSpPr>
        <a:xfrm>
          <a:off x="0" y="0"/>
          <a:ext cx="0" cy="0"/>
          <a:chOff x="0" y="0"/>
          <a:chExt cx="0" cy="0"/>
        </a:xfrm>
      </p:grpSpPr>
      <p:sp>
        <p:nvSpPr>
          <p:cNvPr id="114" name="Google Shape;114;p2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5" name="Google Shape;115;p23"/>
          <p:cNvSpPr txBox="1"/>
          <p:nvPr>
            <p:ph idx="1" type="body"/>
          </p:nvPr>
        </p:nvSpPr>
        <p:spPr>
          <a:xfrm rot="5400000">
            <a:off x="2940300" y="-942431"/>
            <a:ext cx="3263400" cy="78867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16" name="Google Shape;116;p2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7" name="Google Shape;117;p2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8" name="Google Shape;118;p2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9" name="Shape 119"/>
        <p:cNvGrpSpPr/>
        <p:nvPr/>
      </p:nvGrpSpPr>
      <p:grpSpPr>
        <a:xfrm>
          <a:off x="0" y="0"/>
          <a:ext cx="0" cy="0"/>
          <a:chOff x="0" y="0"/>
          <a:chExt cx="0" cy="0"/>
        </a:xfrm>
      </p:grpSpPr>
      <p:sp>
        <p:nvSpPr>
          <p:cNvPr id="120" name="Google Shape;120;p24"/>
          <p:cNvSpPr txBox="1"/>
          <p:nvPr>
            <p:ph type="title"/>
          </p:nvPr>
        </p:nvSpPr>
        <p:spPr>
          <a:xfrm rot="5400000">
            <a:off x="5350050" y="1467544"/>
            <a:ext cx="4359000" cy="19716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dk1"/>
              </a:buClr>
              <a:buSzPts val="14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1" name="Google Shape;121;p24"/>
          <p:cNvSpPr txBox="1"/>
          <p:nvPr>
            <p:ph idx="1" type="body"/>
          </p:nvPr>
        </p:nvSpPr>
        <p:spPr>
          <a:xfrm rot="5400000">
            <a:off x="1349475" y="-447056"/>
            <a:ext cx="4359000" cy="5800800"/>
          </a:xfrm>
          <a:prstGeom prst="rect">
            <a:avLst/>
          </a:prstGeom>
          <a:noFill/>
          <a:ln>
            <a:noFill/>
          </a:ln>
        </p:spPr>
        <p:txBody>
          <a:bodyPr anchorCtr="0" anchor="t" bIns="34275" lIns="68575" spcFirstLastPara="1" rIns="68575" wrap="square" tIns="34275">
            <a:normAutofit/>
          </a:bodyPr>
          <a:lstStyle>
            <a:lvl1pPr indent="-317500" lvl="0" marL="457200" rtl="0" algn="l">
              <a:lnSpc>
                <a:spcPct val="90000"/>
              </a:lnSpc>
              <a:spcBef>
                <a:spcPts val="800"/>
              </a:spcBef>
              <a:spcAft>
                <a:spcPts val="0"/>
              </a:spcAft>
              <a:buClr>
                <a:schemeClr val="dk1"/>
              </a:buClr>
              <a:buSzPts val="1400"/>
              <a:buChar char="•"/>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317500" lvl="4" marL="2286000" rtl="0" algn="l">
              <a:lnSpc>
                <a:spcPct val="9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122" name="Google Shape;122;p24"/>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rtl="0" algn="l">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3" name="Google Shape;123;p24"/>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rtl="0" algn="ctr">
              <a:lnSpc>
                <a:spcPct val="100000"/>
              </a:lnSpc>
              <a:spcBef>
                <a:spcPts val="0"/>
              </a:spcBef>
              <a:spcAft>
                <a:spcPts val="0"/>
              </a:spcAft>
              <a:buSzPts val="1100"/>
              <a:buNone/>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4" name="Google Shape;124;p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25" name="Shape 125"/>
        <p:cNvGrpSpPr/>
        <p:nvPr/>
      </p:nvGrpSpPr>
      <p:grpSpPr>
        <a:xfrm>
          <a:off x="0" y="0"/>
          <a:ext cx="0" cy="0"/>
          <a:chOff x="0" y="0"/>
          <a:chExt cx="0" cy="0"/>
        </a:xfrm>
      </p:grpSpPr>
      <p:sp>
        <p:nvSpPr>
          <p:cNvPr id="126" name="Google Shape;126;p25"/>
          <p:cNvSpPr txBox="1"/>
          <p:nvPr>
            <p:ph type="title"/>
          </p:nvPr>
        </p:nvSpPr>
        <p:spPr>
          <a:xfrm>
            <a:off x="311700" y="445025"/>
            <a:ext cx="8520600" cy="572700"/>
          </a:xfrm>
          <a:prstGeom prst="rect">
            <a:avLst/>
          </a:prstGeom>
        </p:spPr>
        <p:txBody>
          <a:bodyPr anchorCtr="0" anchor="ctr" bIns="34275" lIns="68575" spcFirstLastPara="1" rIns="68575" wrap="square" tIns="34275">
            <a:normAutofit/>
          </a:bodyPr>
          <a:lstStyle>
            <a:lvl1pPr lvl="0" rtl="0">
              <a:spcBef>
                <a:spcPts val="0"/>
              </a:spcBef>
              <a:spcAft>
                <a:spcPts val="0"/>
              </a:spcAft>
              <a:buSzPts val="33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p:txBody>
      </p:sp>
      <p:sp>
        <p:nvSpPr>
          <p:cNvPr id="127" name="Google Shape;127;p25"/>
          <p:cNvSpPr txBox="1"/>
          <p:nvPr>
            <p:ph idx="1" type="body"/>
          </p:nvPr>
        </p:nvSpPr>
        <p:spPr>
          <a:xfrm>
            <a:off x="311700" y="1152475"/>
            <a:ext cx="8520600" cy="3416400"/>
          </a:xfrm>
          <a:prstGeom prst="rect">
            <a:avLst/>
          </a:prstGeom>
        </p:spPr>
        <p:txBody>
          <a:bodyPr anchorCtr="0" anchor="t" bIns="34275" lIns="68575" spcFirstLastPara="1" rIns="68575" wrap="square" tIns="34275">
            <a:normAutofit/>
          </a:bodyPr>
          <a:lstStyle>
            <a:lvl1pPr indent="-361950" lvl="0" marL="457200" rtl="0">
              <a:spcBef>
                <a:spcPts val="800"/>
              </a:spcBef>
              <a:spcAft>
                <a:spcPts val="0"/>
              </a:spcAft>
              <a:buSzPts val="2100"/>
              <a:buChar char="•"/>
              <a:defRPr/>
            </a:lvl1pPr>
            <a:lvl2pPr indent="-342900" lvl="1" marL="914400" rtl="0">
              <a:spcBef>
                <a:spcPts val="400"/>
              </a:spcBef>
              <a:spcAft>
                <a:spcPts val="0"/>
              </a:spcAft>
              <a:buSzPts val="1800"/>
              <a:buChar char="•"/>
              <a:defRPr/>
            </a:lvl2pPr>
            <a:lvl3pPr indent="-323850" lvl="2" marL="1371600" rtl="0">
              <a:spcBef>
                <a:spcPts val="400"/>
              </a:spcBef>
              <a:spcAft>
                <a:spcPts val="0"/>
              </a:spcAft>
              <a:buSzPts val="1500"/>
              <a:buChar char="•"/>
              <a:defRPr/>
            </a:lvl3pPr>
            <a:lvl4pPr indent="-317500" lvl="3" marL="1828800" rtl="0">
              <a:spcBef>
                <a:spcPts val="400"/>
              </a:spcBef>
              <a:spcAft>
                <a:spcPts val="0"/>
              </a:spcAft>
              <a:buSzPts val="1400"/>
              <a:buChar char="•"/>
              <a:defRPr/>
            </a:lvl4pPr>
            <a:lvl5pPr indent="-317500" lvl="4" marL="2286000" rtl="0">
              <a:spcBef>
                <a:spcPts val="400"/>
              </a:spcBef>
              <a:spcAft>
                <a:spcPts val="0"/>
              </a:spcAft>
              <a:buSzPts val="1400"/>
              <a:buChar char="•"/>
              <a:defRPr/>
            </a:lvl5pPr>
            <a:lvl6pPr indent="-317500" lvl="5" marL="2743200" rtl="0">
              <a:spcBef>
                <a:spcPts val="400"/>
              </a:spcBef>
              <a:spcAft>
                <a:spcPts val="0"/>
              </a:spcAft>
              <a:buSzPts val="1400"/>
              <a:buChar char="•"/>
              <a:defRPr/>
            </a:lvl6pPr>
            <a:lvl7pPr indent="-317500" lvl="6" marL="3200400" rtl="0">
              <a:spcBef>
                <a:spcPts val="400"/>
              </a:spcBef>
              <a:spcAft>
                <a:spcPts val="0"/>
              </a:spcAft>
              <a:buSzPts val="1400"/>
              <a:buChar char="•"/>
              <a:defRPr/>
            </a:lvl7pPr>
            <a:lvl8pPr indent="-317500" lvl="7" marL="3657600" rtl="0">
              <a:spcBef>
                <a:spcPts val="400"/>
              </a:spcBef>
              <a:spcAft>
                <a:spcPts val="0"/>
              </a:spcAft>
              <a:buSzPts val="1400"/>
              <a:buChar char="•"/>
              <a:defRPr/>
            </a:lvl8pPr>
            <a:lvl9pPr indent="-317500" lvl="8" marL="4114800" rtl="0">
              <a:spcBef>
                <a:spcPts val="400"/>
              </a:spcBef>
              <a:spcAft>
                <a:spcPts val="0"/>
              </a:spcAft>
              <a:buSzPts val="1400"/>
              <a:buChar char="•"/>
              <a:defRPr/>
            </a:lvl9pPr>
          </a:lstStyle>
          <a:p/>
        </p:txBody>
      </p:sp>
      <p:sp>
        <p:nvSpPr>
          <p:cNvPr id="128" name="Google Shape;128;p25"/>
          <p:cNvSpPr txBox="1"/>
          <p:nvPr>
            <p:ph idx="12" type="sldNum"/>
          </p:nvPr>
        </p:nvSpPr>
        <p:spPr>
          <a:xfrm>
            <a:off x="8472458" y="4663217"/>
            <a:ext cx="548700" cy="393600"/>
          </a:xfrm>
          <a:prstGeom prst="rect">
            <a:avLst/>
          </a:prstGeom>
        </p:spPr>
        <p:txBody>
          <a:bodyPr anchorCtr="0" anchor="ctr" bIns="34275" lIns="68575" spcFirstLastPara="1" rIns="68575" wrap="square" tIns="3427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0" Type="http://schemas.openxmlformats.org/officeDocument/2006/relationships/slideLayout" Target="../slideLayouts/slideLayout21.xml"/><Relationship Id="rId13" Type="http://schemas.openxmlformats.org/officeDocument/2006/relationships/theme" Target="../theme/theme2.xml"/><Relationship Id="rId12" Type="http://schemas.openxmlformats.org/officeDocument/2006/relationships/slideLayout" Target="../slideLayouts/slideLayout23.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image" Target="../media/image2.png"/><Relationship Id="rId5"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32" name="Shape 132"/>
        <p:cNvGrpSpPr/>
        <p:nvPr/>
      </p:nvGrpSpPr>
      <p:grpSpPr>
        <a:xfrm>
          <a:off x="0" y="0"/>
          <a:ext cx="0" cy="0"/>
          <a:chOff x="0" y="0"/>
          <a:chExt cx="0" cy="0"/>
        </a:xfrm>
      </p:grpSpPr>
      <p:sp>
        <p:nvSpPr>
          <p:cNvPr id="133" name="Google Shape;133;p2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34" name="Google Shape;134;p2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35" name="Google Shape;135;p26"/>
          <p:cNvSpPr txBox="1"/>
          <p:nvPr>
            <p:ph idx="1" type="subTitle"/>
          </p:nvPr>
        </p:nvSpPr>
        <p:spPr>
          <a:xfrm>
            <a:off x="219950" y="2114400"/>
            <a:ext cx="3761100" cy="1813200"/>
          </a:xfrm>
          <a:prstGeom prst="rect">
            <a:avLst/>
          </a:prstGeom>
          <a:noFill/>
          <a:ln>
            <a:noFill/>
          </a:ln>
        </p:spPr>
        <p:txBody>
          <a:bodyPr anchorCtr="0" anchor="t" bIns="34275" lIns="68575" spcFirstLastPara="1" rIns="68575" wrap="square" tIns="34275">
            <a:normAutofit/>
          </a:bodyPr>
          <a:lstStyle/>
          <a:p>
            <a:pPr indent="0" lvl="0" marL="0" rtl="0" algn="l">
              <a:lnSpc>
                <a:spcPct val="80000"/>
              </a:lnSpc>
              <a:spcBef>
                <a:spcPts val="0"/>
              </a:spcBef>
              <a:spcAft>
                <a:spcPts val="0"/>
              </a:spcAft>
              <a:buNone/>
            </a:pPr>
            <a:r>
              <a:rPr lang="en">
                <a:solidFill>
                  <a:srgbClr val="262626"/>
                </a:solidFill>
              </a:rPr>
              <a:t>This month we’ll be talking about sleep and dreams. Throughout the month we’ll become a Dream Team as we work toward having great quality sleeps and lots of sweet dreams. We’ll also learn lots of fun tips and tricks to have a restful sleep every night.</a:t>
            </a:r>
            <a:endParaRPr>
              <a:solidFill>
                <a:srgbClr val="262626"/>
              </a:solidFill>
            </a:endParaRPr>
          </a:p>
        </p:txBody>
      </p:sp>
      <p:sp>
        <p:nvSpPr>
          <p:cNvPr id="136" name="Google Shape;136;p2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37" name="Google Shape;137;p2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38" name="Google Shape;138;p2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39" name="Google Shape;139;p2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40" name="Google Shape;140;p2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 Dream Team </a:t>
            </a:r>
            <a:endParaRPr b="1" sz="4100">
              <a:solidFill>
                <a:srgbClr val="262626"/>
              </a:solidFill>
              <a:highlight>
                <a:schemeClr val="lt1"/>
              </a:highlight>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40" name="Shape 240"/>
        <p:cNvGrpSpPr/>
        <p:nvPr/>
      </p:nvGrpSpPr>
      <p:grpSpPr>
        <a:xfrm>
          <a:off x="0" y="0"/>
          <a:ext cx="0" cy="0"/>
          <a:chOff x="0" y="0"/>
          <a:chExt cx="0" cy="0"/>
        </a:xfrm>
      </p:grpSpPr>
      <p:sp>
        <p:nvSpPr>
          <p:cNvPr id="241" name="Google Shape;241;p3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42" name="Google Shape;242;p3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43" name="Google Shape;243;p35"/>
          <p:cNvSpPr txBox="1"/>
          <p:nvPr>
            <p:ph idx="1" type="subTitle"/>
          </p:nvPr>
        </p:nvSpPr>
        <p:spPr>
          <a:xfrm>
            <a:off x="219950" y="1967875"/>
            <a:ext cx="3945000" cy="1870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Yesterday we learned how many hours of sleep you should get if you are 5 to 13 years old. Does anyone remember?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If you forgot, the answer is 9 to 11 hours of sleep. See if you can remember that number to share with someone in your family tonight.</a:t>
            </a:r>
            <a:endParaRPr>
              <a:solidFill>
                <a:srgbClr val="262626"/>
              </a:solidFill>
            </a:endParaRPr>
          </a:p>
        </p:txBody>
      </p:sp>
      <p:sp>
        <p:nvSpPr>
          <p:cNvPr id="244" name="Google Shape;244;p3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45" name="Google Shape;245;p3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46" name="Google Shape;246;p3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47" name="Google Shape;247;p3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48" name="Google Shape;248;p35"/>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10: Dream Team </a:t>
            </a:r>
            <a:endParaRPr b="1" sz="4100">
              <a:solidFill>
                <a:srgbClr val="262626"/>
              </a:solidFill>
              <a:highlight>
                <a:schemeClr val="lt1"/>
              </a:highlight>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52" name="Shape 252"/>
        <p:cNvGrpSpPr/>
        <p:nvPr/>
      </p:nvGrpSpPr>
      <p:grpSpPr>
        <a:xfrm>
          <a:off x="0" y="0"/>
          <a:ext cx="0" cy="0"/>
          <a:chOff x="0" y="0"/>
          <a:chExt cx="0" cy="0"/>
        </a:xfrm>
      </p:grpSpPr>
      <p:sp>
        <p:nvSpPr>
          <p:cNvPr id="253" name="Google Shape;253;p3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54" name="Google Shape;254;p3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55" name="Google Shape;255;p36"/>
          <p:cNvSpPr txBox="1"/>
          <p:nvPr>
            <p:ph idx="1" type="subTitle"/>
          </p:nvPr>
        </p:nvSpPr>
        <p:spPr>
          <a:xfrm>
            <a:off x="219950" y="1967875"/>
            <a:ext cx="3945000" cy="1870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Getting enough sleep is very important to help you rest after a long day.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Try to get enough sleep each night so you are able to learn, and your muscles can recover so you can be alert and happy the next day!</a:t>
            </a:r>
            <a:endParaRPr>
              <a:solidFill>
                <a:srgbClr val="262626"/>
              </a:solidFill>
            </a:endParaRPr>
          </a:p>
        </p:txBody>
      </p:sp>
      <p:sp>
        <p:nvSpPr>
          <p:cNvPr id="256" name="Google Shape;256;p3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57" name="Google Shape;257;p3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58" name="Google Shape;258;p3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59" name="Google Shape;259;p3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60" name="Google Shape;260;p36"/>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11: Dream Team </a:t>
            </a:r>
            <a:endParaRPr b="1" sz="4100">
              <a:solidFill>
                <a:srgbClr val="262626"/>
              </a:solidFill>
              <a:highlight>
                <a:schemeClr val="lt1"/>
              </a:highlight>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64" name="Shape 264"/>
        <p:cNvGrpSpPr/>
        <p:nvPr/>
      </p:nvGrpSpPr>
      <p:grpSpPr>
        <a:xfrm>
          <a:off x="0" y="0"/>
          <a:ext cx="0" cy="0"/>
          <a:chOff x="0" y="0"/>
          <a:chExt cx="0" cy="0"/>
        </a:xfrm>
      </p:grpSpPr>
      <p:sp>
        <p:nvSpPr>
          <p:cNvPr id="265" name="Google Shape;265;p3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66" name="Google Shape;266;p3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67" name="Google Shape;267;p37"/>
          <p:cNvSpPr txBox="1"/>
          <p:nvPr>
            <p:ph idx="1" type="subTitle"/>
          </p:nvPr>
        </p:nvSpPr>
        <p:spPr>
          <a:xfrm>
            <a:off x="219950" y="1967875"/>
            <a:ext cx="3945000" cy="1870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Do you ever find yourself forgetting things you learned, or what you have to do at school each day?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That could be because you’re not getting enough REM sleep. REM sleep helps us remember everything we need to keep track of!</a:t>
            </a:r>
            <a:endParaRPr>
              <a:solidFill>
                <a:srgbClr val="262626"/>
              </a:solidFill>
            </a:endParaRPr>
          </a:p>
        </p:txBody>
      </p:sp>
      <p:sp>
        <p:nvSpPr>
          <p:cNvPr id="268" name="Google Shape;268;p3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69" name="Google Shape;269;p3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70" name="Google Shape;270;p3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71" name="Google Shape;271;p3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72" name="Google Shape;272;p3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12: Dream Team </a:t>
            </a:r>
            <a:endParaRPr b="1" sz="4100">
              <a:solidFill>
                <a:srgbClr val="262626"/>
              </a:solidFill>
              <a:highlight>
                <a:schemeClr val="lt1"/>
              </a:highlight>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76" name="Shape 276"/>
        <p:cNvGrpSpPr/>
        <p:nvPr/>
      </p:nvGrpSpPr>
      <p:grpSpPr>
        <a:xfrm>
          <a:off x="0" y="0"/>
          <a:ext cx="0" cy="0"/>
          <a:chOff x="0" y="0"/>
          <a:chExt cx="0" cy="0"/>
        </a:xfrm>
      </p:grpSpPr>
      <p:sp>
        <p:nvSpPr>
          <p:cNvPr id="277" name="Google Shape;277;p3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78" name="Google Shape;278;p3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79" name="Google Shape;279;p38"/>
          <p:cNvSpPr txBox="1"/>
          <p:nvPr>
            <p:ph idx="1" type="subTitle"/>
          </p:nvPr>
        </p:nvSpPr>
        <p:spPr>
          <a:xfrm>
            <a:off x="219950" y="1723775"/>
            <a:ext cx="3945000" cy="2402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Dream journals are a great way to help you remember all the fun dreams you had last night. As soon as you wake up tomorrow morning, try writing down anything that you remember about a dream the night before.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If you’re having trouble remembering your dreams, try writing down or drawing something you’d like to dream about.</a:t>
            </a:r>
            <a:endParaRPr>
              <a:solidFill>
                <a:srgbClr val="262626"/>
              </a:solidFill>
            </a:endParaRPr>
          </a:p>
        </p:txBody>
      </p:sp>
      <p:sp>
        <p:nvSpPr>
          <p:cNvPr id="280" name="Google Shape;280;p3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81" name="Google Shape;281;p3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82" name="Google Shape;282;p3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83" name="Google Shape;283;p3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84" name="Google Shape;284;p3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13: Dream Team </a:t>
            </a:r>
            <a:endParaRPr b="1" sz="4100">
              <a:solidFill>
                <a:srgbClr val="262626"/>
              </a:solidFill>
              <a:highlight>
                <a:schemeClr val="lt1"/>
              </a:highlight>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88" name="Shape 288"/>
        <p:cNvGrpSpPr/>
        <p:nvPr/>
      </p:nvGrpSpPr>
      <p:grpSpPr>
        <a:xfrm>
          <a:off x="0" y="0"/>
          <a:ext cx="0" cy="0"/>
          <a:chOff x="0" y="0"/>
          <a:chExt cx="0" cy="0"/>
        </a:xfrm>
      </p:grpSpPr>
      <p:sp>
        <p:nvSpPr>
          <p:cNvPr id="289" name="Google Shape;289;p3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90" name="Google Shape;290;p3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91" name="Google Shape;291;p39"/>
          <p:cNvSpPr txBox="1"/>
          <p:nvPr>
            <p:ph idx="1" type="subTitle"/>
          </p:nvPr>
        </p:nvSpPr>
        <p:spPr>
          <a:xfrm>
            <a:off x="219950" y="1563400"/>
            <a:ext cx="3945000" cy="2650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When we don’t get to sleep and dream it makes it harder for us to manage our mood.  Just like using the word Hangry (hungry and angry combined) for when we are angry because we are hungry.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There should be a word for when we are overtired and grumpy. Maybe Slumpy (sleepy and grumpy combined) or Slangry (sleepy and angry combined) or Grumpired (grumpy and tired combined).</a:t>
            </a:r>
            <a:endParaRPr>
              <a:solidFill>
                <a:srgbClr val="262626"/>
              </a:solidFill>
            </a:endParaRPr>
          </a:p>
        </p:txBody>
      </p:sp>
      <p:sp>
        <p:nvSpPr>
          <p:cNvPr id="292" name="Google Shape;292;p3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93" name="Google Shape;293;p3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94" name="Google Shape;294;p3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95" name="Google Shape;295;p3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96" name="Google Shape;296;p39"/>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14: Dream Team </a:t>
            </a:r>
            <a:endParaRPr b="1" sz="4100">
              <a:solidFill>
                <a:srgbClr val="262626"/>
              </a:solidFill>
              <a:highlight>
                <a:schemeClr val="lt1"/>
              </a:highlight>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00" name="Shape 300"/>
        <p:cNvGrpSpPr/>
        <p:nvPr/>
      </p:nvGrpSpPr>
      <p:grpSpPr>
        <a:xfrm>
          <a:off x="0" y="0"/>
          <a:ext cx="0" cy="0"/>
          <a:chOff x="0" y="0"/>
          <a:chExt cx="0" cy="0"/>
        </a:xfrm>
      </p:grpSpPr>
      <p:sp>
        <p:nvSpPr>
          <p:cNvPr id="301" name="Google Shape;301;p4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02" name="Google Shape;302;p4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03" name="Google Shape;303;p40"/>
          <p:cNvSpPr txBox="1"/>
          <p:nvPr>
            <p:ph idx="1" type="subTitle"/>
          </p:nvPr>
        </p:nvSpPr>
        <p:spPr>
          <a:xfrm>
            <a:off x="219950" y="1741888"/>
            <a:ext cx="3945000" cy="2471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Looking at a screen like a TV or cell phone right before bed makes it difficult to fall asleep. Even if you fall asleep right away after looking at screens, it takes your body longer to get to deep sleep.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To make sure you have sweet dreams, try reading a book, playing a board game, drawing a picture, or doing another fun activity in the hours before bed.</a:t>
            </a:r>
            <a:endParaRPr>
              <a:solidFill>
                <a:srgbClr val="262626"/>
              </a:solidFill>
            </a:endParaRPr>
          </a:p>
        </p:txBody>
      </p:sp>
      <p:sp>
        <p:nvSpPr>
          <p:cNvPr id="304" name="Google Shape;304;p4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05" name="Google Shape;305;p4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06" name="Google Shape;306;p4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07" name="Google Shape;307;p4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08" name="Google Shape;308;p40"/>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15: Dream Team </a:t>
            </a:r>
            <a:endParaRPr b="1" sz="4100">
              <a:solidFill>
                <a:srgbClr val="262626"/>
              </a:solidFill>
              <a:highlight>
                <a:schemeClr val="lt1"/>
              </a:highlight>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12" name="Shape 312"/>
        <p:cNvGrpSpPr/>
        <p:nvPr/>
      </p:nvGrpSpPr>
      <p:grpSpPr>
        <a:xfrm>
          <a:off x="0" y="0"/>
          <a:ext cx="0" cy="0"/>
          <a:chOff x="0" y="0"/>
          <a:chExt cx="0" cy="0"/>
        </a:xfrm>
      </p:grpSpPr>
      <p:sp>
        <p:nvSpPr>
          <p:cNvPr id="313" name="Google Shape;313;p4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14" name="Google Shape;314;p4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15" name="Google Shape;315;p41"/>
          <p:cNvSpPr txBox="1"/>
          <p:nvPr>
            <p:ph idx="1" type="subTitle"/>
          </p:nvPr>
        </p:nvSpPr>
        <p:spPr>
          <a:xfrm>
            <a:off x="219950" y="2055745"/>
            <a:ext cx="3945000" cy="15087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Got a problem? Sleep on it! Getting plenty of REM sleep can really help our problem-solving skills. If you’re struggling with a math problem, try to get a great sleep tonight to help you figure it out tomorrow!</a:t>
            </a:r>
            <a:endParaRPr>
              <a:solidFill>
                <a:srgbClr val="262626"/>
              </a:solidFill>
            </a:endParaRPr>
          </a:p>
        </p:txBody>
      </p:sp>
      <p:sp>
        <p:nvSpPr>
          <p:cNvPr id="316" name="Google Shape;316;p4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17" name="Google Shape;317;p4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18" name="Google Shape;318;p4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19" name="Google Shape;319;p4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20" name="Google Shape;320;p41"/>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16: Dream Team </a:t>
            </a:r>
            <a:endParaRPr b="1" sz="4100">
              <a:solidFill>
                <a:srgbClr val="262626"/>
              </a:solidFill>
              <a:highlight>
                <a:schemeClr val="lt1"/>
              </a:highlight>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24" name="Shape 324"/>
        <p:cNvGrpSpPr/>
        <p:nvPr/>
      </p:nvGrpSpPr>
      <p:grpSpPr>
        <a:xfrm>
          <a:off x="0" y="0"/>
          <a:ext cx="0" cy="0"/>
          <a:chOff x="0" y="0"/>
          <a:chExt cx="0" cy="0"/>
        </a:xfrm>
      </p:grpSpPr>
      <p:sp>
        <p:nvSpPr>
          <p:cNvPr id="325" name="Google Shape;325;p4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26" name="Google Shape;326;p4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27" name="Google Shape;327;p42"/>
          <p:cNvSpPr txBox="1"/>
          <p:nvPr>
            <p:ph idx="1" type="subTitle"/>
          </p:nvPr>
        </p:nvSpPr>
        <p:spPr>
          <a:xfrm>
            <a:off x="219950" y="2177799"/>
            <a:ext cx="39450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When you get a good night’s sleep, every part of your body works better! Your stomach, your muscles, your brain and everything else needs a great sleep to help you be the best you can be!</a:t>
            </a:r>
            <a:endParaRPr>
              <a:solidFill>
                <a:srgbClr val="262626"/>
              </a:solidFill>
            </a:endParaRPr>
          </a:p>
        </p:txBody>
      </p:sp>
      <p:sp>
        <p:nvSpPr>
          <p:cNvPr id="328" name="Google Shape;328;p4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29" name="Google Shape;329;p4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30" name="Google Shape;330;p4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31" name="Google Shape;331;p4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32" name="Google Shape;332;p42"/>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17: Dream Team </a:t>
            </a:r>
            <a:endParaRPr b="1" sz="4100">
              <a:solidFill>
                <a:srgbClr val="262626"/>
              </a:solidFill>
              <a:highlight>
                <a:schemeClr val="lt1"/>
              </a:highlight>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36" name="Shape 336"/>
        <p:cNvGrpSpPr/>
        <p:nvPr/>
      </p:nvGrpSpPr>
      <p:grpSpPr>
        <a:xfrm>
          <a:off x="0" y="0"/>
          <a:ext cx="0" cy="0"/>
          <a:chOff x="0" y="0"/>
          <a:chExt cx="0" cy="0"/>
        </a:xfrm>
      </p:grpSpPr>
      <p:sp>
        <p:nvSpPr>
          <p:cNvPr id="337" name="Google Shape;337;p4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38" name="Google Shape;338;p4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39" name="Google Shape;339;p43"/>
          <p:cNvSpPr txBox="1"/>
          <p:nvPr>
            <p:ph idx="1" type="subTitle"/>
          </p:nvPr>
        </p:nvSpPr>
        <p:spPr>
          <a:xfrm>
            <a:off x="219950" y="2282425"/>
            <a:ext cx="3945000" cy="11292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Did you know that getting REM sleep can help you be more creative? If you need some more creative ideas, make sure you get a good night’s sleep tonight.</a:t>
            </a:r>
            <a:endParaRPr>
              <a:solidFill>
                <a:srgbClr val="262626"/>
              </a:solidFill>
            </a:endParaRPr>
          </a:p>
        </p:txBody>
      </p:sp>
      <p:sp>
        <p:nvSpPr>
          <p:cNvPr id="340" name="Google Shape;340;p4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41" name="Google Shape;341;p4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42" name="Google Shape;342;p4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43" name="Google Shape;343;p4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44" name="Google Shape;344;p43"/>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18: Dream Team </a:t>
            </a:r>
            <a:endParaRPr b="1" sz="4100">
              <a:solidFill>
                <a:srgbClr val="262626"/>
              </a:solidFill>
              <a:highlight>
                <a:schemeClr val="lt1"/>
              </a:high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48" name="Shape 348"/>
        <p:cNvGrpSpPr/>
        <p:nvPr/>
      </p:nvGrpSpPr>
      <p:grpSpPr>
        <a:xfrm>
          <a:off x="0" y="0"/>
          <a:ext cx="0" cy="0"/>
          <a:chOff x="0" y="0"/>
          <a:chExt cx="0" cy="0"/>
        </a:xfrm>
      </p:grpSpPr>
      <p:sp>
        <p:nvSpPr>
          <p:cNvPr id="349" name="Google Shape;349;p4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50" name="Google Shape;350;p4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51" name="Google Shape;351;p44"/>
          <p:cNvSpPr txBox="1"/>
          <p:nvPr>
            <p:ph idx="1" type="subTitle"/>
          </p:nvPr>
        </p:nvSpPr>
        <p:spPr>
          <a:xfrm>
            <a:off x="219950" y="2247550"/>
            <a:ext cx="39450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We have learned lots about REM sleep and dreams this month! Turn to the person next to you and tell them one thing you do each day to make sure you have a great sleep each and every night!</a:t>
            </a:r>
            <a:endParaRPr>
              <a:solidFill>
                <a:srgbClr val="262626"/>
              </a:solidFill>
            </a:endParaRPr>
          </a:p>
        </p:txBody>
      </p:sp>
      <p:sp>
        <p:nvSpPr>
          <p:cNvPr id="352" name="Google Shape;352;p4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53" name="Google Shape;353;p4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54" name="Google Shape;354;p4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55" name="Google Shape;355;p4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56" name="Google Shape;356;p44"/>
          <p:cNvSpPr txBox="1"/>
          <p:nvPr>
            <p:ph type="ctrTitle"/>
          </p:nvPr>
        </p:nvSpPr>
        <p:spPr>
          <a:xfrm>
            <a:off x="219950" y="3378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19: Dream Team </a:t>
            </a:r>
            <a:endParaRPr b="1" sz="4100">
              <a:solidFill>
                <a:srgbClr val="262626"/>
              </a:solidFill>
              <a:highlight>
                <a:schemeClr val="l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44" name="Shape 144"/>
        <p:cNvGrpSpPr/>
        <p:nvPr/>
      </p:nvGrpSpPr>
      <p:grpSpPr>
        <a:xfrm>
          <a:off x="0" y="0"/>
          <a:ext cx="0" cy="0"/>
          <a:chOff x="0" y="0"/>
          <a:chExt cx="0" cy="0"/>
        </a:xfrm>
      </p:grpSpPr>
      <p:sp>
        <p:nvSpPr>
          <p:cNvPr id="145" name="Google Shape;145;p2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46" name="Google Shape;146;p2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47" name="Google Shape;147;p27"/>
          <p:cNvSpPr txBox="1"/>
          <p:nvPr>
            <p:ph idx="1" type="subTitle"/>
          </p:nvPr>
        </p:nvSpPr>
        <p:spPr>
          <a:xfrm>
            <a:off x="219950" y="2114400"/>
            <a:ext cx="3761100" cy="1813200"/>
          </a:xfrm>
          <a:prstGeom prst="rect">
            <a:avLst/>
          </a:prstGeom>
          <a:noFill/>
          <a:ln>
            <a:noFill/>
          </a:ln>
        </p:spPr>
        <p:txBody>
          <a:bodyPr anchorCtr="0" anchor="t" bIns="34275" lIns="68575" spcFirstLastPara="1" rIns="68575" wrap="square" tIns="34275">
            <a:normAutofit lnSpcReduction="10000"/>
          </a:bodyPr>
          <a:lstStyle/>
          <a:p>
            <a:pPr indent="0" lvl="0" marL="0" rtl="0" algn="l">
              <a:lnSpc>
                <a:spcPct val="80000"/>
              </a:lnSpc>
              <a:spcBef>
                <a:spcPts val="0"/>
              </a:spcBef>
              <a:spcAft>
                <a:spcPts val="0"/>
              </a:spcAft>
              <a:buNone/>
            </a:pPr>
            <a:r>
              <a:rPr lang="en">
                <a:solidFill>
                  <a:srgbClr val="262626"/>
                </a:solidFill>
              </a:rPr>
              <a:t>Dreaming is an important part of sleep. Dreams help us to control our emotions and stay happy! Do you remember any dreams you had last night?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Turn to the person next to you and tell them something that happened in one of your dreams.</a:t>
            </a:r>
            <a:endParaRPr>
              <a:solidFill>
                <a:srgbClr val="262626"/>
              </a:solidFill>
            </a:endParaRPr>
          </a:p>
        </p:txBody>
      </p:sp>
      <p:sp>
        <p:nvSpPr>
          <p:cNvPr id="148" name="Google Shape;148;p2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49" name="Google Shape;149;p2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50" name="Google Shape;150;p2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51" name="Google Shape;151;p2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52" name="Google Shape;152;p27"/>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2: Dream Team </a:t>
            </a:r>
            <a:endParaRPr b="1" sz="4100">
              <a:solidFill>
                <a:srgbClr val="262626"/>
              </a:solidFill>
              <a:highlight>
                <a:schemeClr val="lt1"/>
              </a:highligh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60" name="Shape 360"/>
        <p:cNvGrpSpPr/>
        <p:nvPr/>
      </p:nvGrpSpPr>
      <p:grpSpPr>
        <a:xfrm>
          <a:off x="0" y="0"/>
          <a:ext cx="0" cy="0"/>
          <a:chOff x="0" y="0"/>
          <a:chExt cx="0" cy="0"/>
        </a:xfrm>
      </p:grpSpPr>
      <p:sp>
        <p:nvSpPr>
          <p:cNvPr id="361" name="Google Shape;361;p45"/>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62" name="Google Shape;362;p45"/>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63" name="Google Shape;363;p45"/>
          <p:cNvSpPr txBox="1"/>
          <p:nvPr>
            <p:ph idx="1" type="subTitle"/>
          </p:nvPr>
        </p:nvSpPr>
        <p:spPr>
          <a:xfrm>
            <a:off x="219950" y="1571475"/>
            <a:ext cx="4074900" cy="26070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Have you ever heard of sleep debt? When you don’t sleep enough, your body needs to catch up. This is called sleep debt. Sleeping in on weekends won’t do the solve this problem. You need to make sure you’re getting enough sleep every day to properly catch up.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Before you can dream you need to catch up on any sleep debt you have. If you are always in a sleep debt you won’t have as many sweet dreams!</a:t>
            </a:r>
            <a:endParaRPr>
              <a:solidFill>
                <a:srgbClr val="262626"/>
              </a:solidFill>
            </a:endParaRPr>
          </a:p>
        </p:txBody>
      </p:sp>
      <p:sp>
        <p:nvSpPr>
          <p:cNvPr id="364" name="Google Shape;364;p45"/>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65" name="Google Shape;365;p45"/>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66" name="Google Shape;366;p45"/>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67" name="Google Shape;367;p45"/>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68" name="Google Shape;368;p45"/>
          <p:cNvSpPr txBox="1"/>
          <p:nvPr>
            <p:ph type="ctrTitle"/>
          </p:nvPr>
        </p:nvSpPr>
        <p:spPr>
          <a:xfrm>
            <a:off x="219950" y="337875"/>
            <a:ext cx="3945000" cy="12336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20: Dream Team </a:t>
            </a:r>
            <a:endParaRPr b="1" sz="4000">
              <a:solidFill>
                <a:srgbClr val="262626"/>
              </a:solidFill>
              <a:highlight>
                <a:schemeClr val="lt1"/>
              </a:highlight>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72" name="Shape 372"/>
        <p:cNvGrpSpPr/>
        <p:nvPr/>
      </p:nvGrpSpPr>
      <p:grpSpPr>
        <a:xfrm>
          <a:off x="0" y="0"/>
          <a:ext cx="0" cy="0"/>
          <a:chOff x="0" y="0"/>
          <a:chExt cx="0" cy="0"/>
        </a:xfrm>
      </p:grpSpPr>
      <p:sp>
        <p:nvSpPr>
          <p:cNvPr id="373" name="Google Shape;373;p46"/>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74" name="Google Shape;374;p46"/>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75" name="Google Shape;375;p46"/>
          <p:cNvSpPr txBox="1"/>
          <p:nvPr>
            <p:ph idx="1" type="subTitle"/>
          </p:nvPr>
        </p:nvSpPr>
        <p:spPr>
          <a:xfrm>
            <a:off x="219950" y="2094525"/>
            <a:ext cx="4197000" cy="15546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How many hours did you sleep last night? Do you feel energized and ready for the day? If not, you might need to go to bed just a little earlier tonight so you can get enough sleep and spend more time dreaming!</a:t>
            </a:r>
            <a:endParaRPr>
              <a:solidFill>
                <a:srgbClr val="262626"/>
              </a:solidFill>
            </a:endParaRPr>
          </a:p>
        </p:txBody>
      </p:sp>
      <p:sp>
        <p:nvSpPr>
          <p:cNvPr id="376" name="Google Shape;376;p46"/>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77" name="Google Shape;377;p46"/>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78" name="Google Shape;378;p46"/>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79" name="Google Shape;379;p46"/>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80" name="Google Shape;380;p46"/>
          <p:cNvSpPr txBox="1"/>
          <p:nvPr>
            <p:ph type="ctrTitle"/>
          </p:nvPr>
        </p:nvSpPr>
        <p:spPr>
          <a:xfrm>
            <a:off x="219950" y="337875"/>
            <a:ext cx="3945000" cy="12336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21: Dream Team </a:t>
            </a:r>
            <a:endParaRPr b="1" sz="4000">
              <a:solidFill>
                <a:srgbClr val="262626"/>
              </a:solidFill>
              <a:highlight>
                <a:schemeClr val="lt1"/>
              </a:highlight>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384" name="Shape 384"/>
        <p:cNvGrpSpPr/>
        <p:nvPr/>
      </p:nvGrpSpPr>
      <p:grpSpPr>
        <a:xfrm>
          <a:off x="0" y="0"/>
          <a:ext cx="0" cy="0"/>
          <a:chOff x="0" y="0"/>
          <a:chExt cx="0" cy="0"/>
        </a:xfrm>
      </p:grpSpPr>
      <p:sp>
        <p:nvSpPr>
          <p:cNvPr id="385" name="Google Shape;385;p47"/>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386" name="Google Shape;386;p47"/>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387" name="Google Shape;387;p47"/>
          <p:cNvSpPr txBox="1"/>
          <p:nvPr>
            <p:ph idx="1" type="subTitle"/>
          </p:nvPr>
        </p:nvSpPr>
        <p:spPr>
          <a:xfrm>
            <a:off x="219950" y="1894675"/>
            <a:ext cx="4197000" cy="1917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This month we have learned so many fun things about sleep and dreams! Sleep is very important to make sure you stay healthy and happy, and dreams are a big part of getting a good night’s sleep.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Let’s keep using everything we’ve learned to become a Dream Team. Sweet dreams everyone!</a:t>
            </a:r>
            <a:endParaRPr>
              <a:solidFill>
                <a:srgbClr val="262626"/>
              </a:solidFill>
            </a:endParaRPr>
          </a:p>
        </p:txBody>
      </p:sp>
      <p:sp>
        <p:nvSpPr>
          <p:cNvPr id="388" name="Google Shape;388;p47"/>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389" name="Google Shape;389;p47"/>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390" name="Google Shape;390;p47"/>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391" name="Google Shape;391;p47"/>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392" name="Google Shape;392;p47"/>
          <p:cNvSpPr txBox="1"/>
          <p:nvPr>
            <p:ph type="ctrTitle"/>
          </p:nvPr>
        </p:nvSpPr>
        <p:spPr>
          <a:xfrm>
            <a:off x="219950" y="337875"/>
            <a:ext cx="3945000" cy="12336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000">
                <a:solidFill>
                  <a:srgbClr val="262626"/>
                </a:solidFill>
                <a:highlight>
                  <a:schemeClr val="lt1"/>
                </a:highlight>
              </a:rPr>
              <a:t>Day 22: Dream Team </a:t>
            </a:r>
            <a:endParaRPr b="1" sz="4000">
              <a:solidFill>
                <a:srgbClr val="262626"/>
              </a:solidFill>
              <a:highlight>
                <a:schemeClr val="lt1"/>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6" name="Shape 156"/>
        <p:cNvGrpSpPr/>
        <p:nvPr/>
      </p:nvGrpSpPr>
      <p:grpSpPr>
        <a:xfrm>
          <a:off x="0" y="0"/>
          <a:ext cx="0" cy="0"/>
          <a:chOff x="0" y="0"/>
          <a:chExt cx="0" cy="0"/>
        </a:xfrm>
      </p:grpSpPr>
      <p:sp>
        <p:nvSpPr>
          <p:cNvPr id="157" name="Google Shape;157;p28"/>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58" name="Google Shape;158;p28"/>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59" name="Google Shape;159;p28"/>
          <p:cNvSpPr txBox="1"/>
          <p:nvPr>
            <p:ph idx="1" type="subTitle"/>
          </p:nvPr>
        </p:nvSpPr>
        <p:spPr>
          <a:xfrm>
            <a:off x="219950" y="1723775"/>
            <a:ext cx="3761100" cy="2518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Have you ever heard of REM sleep? REM stands for Rapid Eye Movement.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This is the sleep stage when we dream! Our muscles are completely relaxed in this stage, but our heartbeat gets quicker and our eyes move underneath our eyelids. Try it! Close your eyes and move your eyes around. That’s what happens at night when we are dreaming.</a:t>
            </a:r>
            <a:endParaRPr>
              <a:solidFill>
                <a:srgbClr val="262626"/>
              </a:solidFill>
            </a:endParaRPr>
          </a:p>
        </p:txBody>
      </p:sp>
      <p:sp>
        <p:nvSpPr>
          <p:cNvPr id="160" name="Google Shape;160;p28"/>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61" name="Google Shape;161;p28"/>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62" name="Google Shape;162;p28"/>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63" name="Google Shape;163;p28"/>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64" name="Google Shape;164;p28"/>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3: Dream Team </a:t>
            </a:r>
            <a:endParaRPr b="1" sz="4100">
              <a:solidFill>
                <a:srgbClr val="262626"/>
              </a:solidFill>
              <a:highlight>
                <a:schemeClr val="lt1"/>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68" name="Shape 168"/>
        <p:cNvGrpSpPr/>
        <p:nvPr/>
      </p:nvGrpSpPr>
      <p:grpSpPr>
        <a:xfrm>
          <a:off x="0" y="0"/>
          <a:ext cx="0" cy="0"/>
          <a:chOff x="0" y="0"/>
          <a:chExt cx="0" cy="0"/>
        </a:xfrm>
      </p:grpSpPr>
      <p:sp>
        <p:nvSpPr>
          <p:cNvPr id="169" name="Google Shape;169;p29"/>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70" name="Google Shape;170;p29"/>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71" name="Google Shape;171;p29"/>
          <p:cNvSpPr txBox="1"/>
          <p:nvPr>
            <p:ph idx="1" type="subTitle"/>
          </p:nvPr>
        </p:nvSpPr>
        <p:spPr>
          <a:xfrm>
            <a:off x="219950" y="2177100"/>
            <a:ext cx="3761100" cy="1303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Yesterday we learned about a special kind of sleep that we have when we’re dreaming. Do you remember the name of that kind of sleep? If you do, tell your teacher.</a:t>
            </a:r>
            <a:endParaRPr>
              <a:solidFill>
                <a:srgbClr val="262626"/>
              </a:solidFill>
            </a:endParaRPr>
          </a:p>
        </p:txBody>
      </p:sp>
      <p:sp>
        <p:nvSpPr>
          <p:cNvPr id="172" name="Google Shape;172;p29"/>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73" name="Google Shape;173;p29"/>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74" name="Google Shape;174;p29"/>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75" name="Google Shape;175;p29"/>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76" name="Google Shape;176;p29"/>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4: Dream Team </a:t>
            </a:r>
            <a:endParaRPr b="1" sz="4100">
              <a:solidFill>
                <a:srgbClr val="262626"/>
              </a:solidFill>
              <a:highlight>
                <a:schemeClr val="lt1"/>
              </a:highlight>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80" name="Shape 180"/>
        <p:cNvGrpSpPr/>
        <p:nvPr/>
      </p:nvGrpSpPr>
      <p:grpSpPr>
        <a:xfrm>
          <a:off x="0" y="0"/>
          <a:ext cx="0" cy="0"/>
          <a:chOff x="0" y="0"/>
          <a:chExt cx="0" cy="0"/>
        </a:xfrm>
      </p:grpSpPr>
      <p:sp>
        <p:nvSpPr>
          <p:cNvPr id="181" name="Google Shape;181;p30"/>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82" name="Google Shape;182;p30"/>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83" name="Google Shape;183;p30"/>
          <p:cNvSpPr txBox="1"/>
          <p:nvPr>
            <p:ph idx="1" type="subTitle"/>
          </p:nvPr>
        </p:nvSpPr>
        <p:spPr>
          <a:xfrm>
            <a:off x="219950" y="2009750"/>
            <a:ext cx="3761100" cy="17505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Did you know that we spend about one-third of our lives sleeping? That is more time than we spend at school and much more than we spend eating! Sleep is very important for our health which is one of the reasons we spend so much time sleeping.</a:t>
            </a:r>
            <a:endParaRPr>
              <a:solidFill>
                <a:srgbClr val="262626"/>
              </a:solidFill>
            </a:endParaRPr>
          </a:p>
        </p:txBody>
      </p:sp>
      <p:sp>
        <p:nvSpPr>
          <p:cNvPr id="184" name="Google Shape;184;p30"/>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85" name="Google Shape;185;p30"/>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86" name="Google Shape;186;p30"/>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87" name="Google Shape;187;p30"/>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188" name="Google Shape;188;p30"/>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5: Dream Team </a:t>
            </a:r>
            <a:endParaRPr b="1" sz="4100">
              <a:solidFill>
                <a:srgbClr val="262626"/>
              </a:solidFill>
              <a:highlight>
                <a:schemeClr val="lt1"/>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92" name="Shape 192"/>
        <p:cNvGrpSpPr/>
        <p:nvPr/>
      </p:nvGrpSpPr>
      <p:grpSpPr>
        <a:xfrm>
          <a:off x="0" y="0"/>
          <a:ext cx="0" cy="0"/>
          <a:chOff x="0" y="0"/>
          <a:chExt cx="0" cy="0"/>
        </a:xfrm>
      </p:grpSpPr>
      <p:sp>
        <p:nvSpPr>
          <p:cNvPr id="193" name="Google Shape;193;p31"/>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194" name="Google Shape;194;p31"/>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195" name="Google Shape;195;p31"/>
          <p:cNvSpPr txBox="1"/>
          <p:nvPr>
            <p:ph idx="1" type="subTitle"/>
          </p:nvPr>
        </p:nvSpPr>
        <p:spPr>
          <a:xfrm>
            <a:off x="219950" y="1458875"/>
            <a:ext cx="3945000" cy="27198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sz="1700">
                <a:solidFill>
                  <a:srgbClr val="262626"/>
                </a:solidFill>
              </a:rPr>
              <a:t>While we are falling asleep, we enter stage 1 of our sleep cycle. This is a very light sleep stage where we could wake up very easily. If you ever see a friend dozing off in class, they are probably in stage 1. If you woke them, they’ll probably say something like “I’m awake, I was just resting my eyes.” It is important that you get a long enough sleep so that you get to the deeper sleep stages more often. </a:t>
            </a:r>
            <a:endParaRPr sz="1700">
              <a:solidFill>
                <a:srgbClr val="262626"/>
              </a:solidFill>
            </a:endParaRPr>
          </a:p>
          <a:p>
            <a:pPr indent="0" lvl="0" marL="0" rtl="0" algn="l">
              <a:lnSpc>
                <a:spcPct val="80000"/>
              </a:lnSpc>
              <a:spcBef>
                <a:spcPts val="0"/>
              </a:spcBef>
              <a:spcAft>
                <a:spcPts val="0"/>
              </a:spcAft>
              <a:buNone/>
            </a:pPr>
            <a:r>
              <a:t/>
            </a:r>
            <a:endParaRPr sz="1700">
              <a:solidFill>
                <a:srgbClr val="262626"/>
              </a:solidFill>
            </a:endParaRPr>
          </a:p>
          <a:p>
            <a:pPr indent="0" lvl="0" marL="0" rtl="0" algn="l">
              <a:lnSpc>
                <a:spcPct val="80000"/>
              </a:lnSpc>
              <a:spcBef>
                <a:spcPts val="0"/>
              </a:spcBef>
              <a:spcAft>
                <a:spcPts val="0"/>
              </a:spcAft>
              <a:buNone/>
            </a:pPr>
            <a:r>
              <a:rPr lang="en" sz="1700">
                <a:solidFill>
                  <a:srgbClr val="262626"/>
                </a:solidFill>
              </a:rPr>
              <a:t>Remember: we need deep sleep to grow and dream!</a:t>
            </a:r>
            <a:endParaRPr sz="1700">
              <a:solidFill>
                <a:srgbClr val="262626"/>
              </a:solidFill>
            </a:endParaRPr>
          </a:p>
        </p:txBody>
      </p:sp>
      <p:sp>
        <p:nvSpPr>
          <p:cNvPr id="196" name="Google Shape;196;p31"/>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197" name="Google Shape;197;p31"/>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198" name="Google Shape;198;p31"/>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199" name="Google Shape;199;p31"/>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00" name="Google Shape;200;p31"/>
          <p:cNvSpPr txBox="1"/>
          <p:nvPr>
            <p:ph type="ctrTitle"/>
          </p:nvPr>
        </p:nvSpPr>
        <p:spPr>
          <a:xfrm>
            <a:off x="219950" y="420275"/>
            <a:ext cx="3945000" cy="927600"/>
          </a:xfrm>
          <a:prstGeom prst="rect">
            <a:avLst/>
          </a:prstGeom>
          <a:noFill/>
          <a:ln>
            <a:noFill/>
          </a:ln>
        </p:spPr>
        <p:txBody>
          <a:bodyPr anchorCtr="0" anchor="b" bIns="34275" lIns="68575" spcFirstLastPara="1" rIns="68575" wrap="square" tIns="34275">
            <a:normAutofit fontScale="90000"/>
          </a:bodyPr>
          <a:lstStyle/>
          <a:p>
            <a:pPr indent="0" lvl="0" marL="0" rtl="0" algn="l">
              <a:spcBef>
                <a:spcPts val="0"/>
              </a:spcBef>
              <a:spcAft>
                <a:spcPts val="0"/>
              </a:spcAft>
              <a:buClr>
                <a:srgbClr val="3F3F3F"/>
              </a:buClr>
              <a:buSzPct val="87804"/>
              <a:buFont typeface="Calibri"/>
              <a:buNone/>
            </a:pPr>
            <a:r>
              <a:rPr b="1" lang="en" sz="4100">
                <a:solidFill>
                  <a:srgbClr val="262626"/>
                </a:solidFill>
                <a:highlight>
                  <a:schemeClr val="lt1"/>
                </a:highlight>
              </a:rPr>
              <a:t>Day 6: Dream Team </a:t>
            </a:r>
            <a:endParaRPr b="1" sz="4100">
              <a:solidFill>
                <a:srgbClr val="262626"/>
              </a:solidFill>
              <a:highlight>
                <a:schemeClr val="lt1"/>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
        <p:nvSpPr>
          <p:cNvPr id="205" name="Google Shape;205;p32"/>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06" name="Google Shape;206;p32"/>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07" name="Google Shape;207;p32"/>
          <p:cNvSpPr txBox="1"/>
          <p:nvPr>
            <p:ph idx="1" type="subTitle"/>
          </p:nvPr>
        </p:nvSpPr>
        <p:spPr>
          <a:xfrm>
            <a:off x="219950" y="2009750"/>
            <a:ext cx="3761100" cy="19911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About every one-and-a-half hours your body goes through stages 2, 3, 4, and REM before it begins the cycle again. If you had 9 hours of sleep total, how many cycles would your body go through?</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Answer: 6 cycles of sleep</a:t>
            </a:r>
            <a:endParaRPr>
              <a:solidFill>
                <a:srgbClr val="262626"/>
              </a:solidFill>
            </a:endParaRPr>
          </a:p>
        </p:txBody>
      </p:sp>
      <p:sp>
        <p:nvSpPr>
          <p:cNvPr id="208" name="Google Shape;208;p32"/>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09" name="Google Shape;209;p32"/>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10" name="Google Shape;210;p32"/>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11" name="Google Shape;211;p32"/>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12" name="Google Shape;212;p32"/>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7: Dream Team </a:t>
            </a:r>
            <a:endParaRPr b="1" sz="4100">
              <a:solidFill>
                <a:srgbClr val="262626"/>
              </a:solidFill>
              <a:highlight>
                <a:schemeClr val="lt1"/>
              </a:highlight>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16" name="Shape 216"/>
        <p:cNvGrpSpPr/>
        <p:nvPr/>
      </p:nvGrpSpPr>
      <p:grpSpPr>
        <a:xfrm>
          <a:off x="0" y="0"/>
          <a:ext cx="0" cy="0"/>
          <a:chOff x="0" y="0"/>
          <a:chExt cx="0" cy="0"/>
        </a:xfrm>
      </p:grpSpPr>
      <p:sp>
        <p:nvSpPr>
          <p:cNvPr id="217" name="Google Shape;217;p33"/>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18" name="Google Shape;218;p33"/>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19" name="Google Shape;219;p33"/>
          <p:cNvSpPr txBox="1"/>
          <p:nvPr>
            <p:ph idx="1" type="subTitle"/>
          </p:nvPr>
        </p:nvSpPr>
        <p:spPr>
          <a:xfrm>
            <a:off x="219950" y="1723775"/>
            <a:ext cx="3945000" cy="25074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A great way to ensure you get a good sleep and lots of sweet dreams is to get physical activity throughout the day. This helps you feel more tired when you go to bed. Now is a perfect time to get some physical activity by doing some jumping jacks! </a:t>
            </a:r>
            <a:endParaRPr>
              <a:solidFill>
                <a:srgbClr val="262626"/>
              </a:solidFill>
            </a:endParaRPr>
          </a:p>
          <a:p>
            <a:pPr indent="0" lvl="0" marL="0" rtl="0" algn="l">
              <a:lnSpc>
                <a:spcPct val="80000"/>
              </a:lnSpc>
              <a:spcBef>
                <a:spcPts val="0"/>
              </a:spcBef>
              <a:spcAft>
                <a:spcPts val="0"/>
              </a:spcAft>
              <a:buNone/>
            </a:pPr>
            <a:r>
              <a:t/>
            </a:r>
            <a:endParaRPr>
              <a:solidFill>
                <a:srgbClr val="262626"/>
              </a:solidFill>
            </a:endParaRPr>
          </a:p>
          <a:p>
            <a:pPr indent="0" lvl="0" marL="0" rtl="0" algn="l">
              <a:lnSpc>
                <a:spcPct val="80000"/>
              </a:lnSpc>
              <a:spcBef>
                <a:spcPts val="0"/>
              </a:spcBef>
              <a:spcAft>
                <a:spcPts val="0"/>
              </a:spcAft>
              <a:buNone/>
            </a:pPr>
            <a:r>
              <a:rPr lang="en">
                <a:solidFill>
                  <a:srgbClr val="262626"/>
                </a:solidFill>
              </a:rPr>
              <a:t>Stand up and make sure you have plenty of room around you. Ready? Set? Let’s go! </a:t>
            </a:r>
            <a:endParaRPr>
              <a:solidFill>
                <a:srgbClr val="262626"/>
              </a:solidFill>
            </a:endParaRPr>
          </a:p>
        </p:txBody>
      </p:sp>
      <p:sp>
        <p:nvSpPr>
          <p:cNvPr id="220" name="Google Shape;220;p33"/>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21" name="Google Shape;221;p33"/>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22" name="Google Shape;222;p33"/>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23" name="Google Shape;223;p33"/>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24" name="Google Shape;224;p33"/>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8: Dream Team </a:t>
            </a:r>
            <a:endParaRPr b="1" sz="4100">
              <a:solidFill>
                <a:srgbClr val="262626"/>
              </a:solidFill>
              <a:highlight>
                <a:schemeClr val="lt1"/>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8" name="Shape 228"/>
        <p:cNvGrpSpPr/>
        <p:nvPr/>
      </p:nvGrpSpPr>
      <p:grpSpPr>
        <a:xfrm>
          <a:off x="0" y="0"/>
          <a:ext cx="0" cy="0"/>
          <a:chOff x="0" y="0"/>
          <a:chExt cx="0" cy="0"/>
        </a:xfrm>
      </p:grpSpPr>
      <p:sp>
        <p:nvSpPr>
          <p:cNvPr id="229" name="Google Shape;229;p34"/>
          <p:cNvSpPr/>
          <p:nvPr/>
        </p:nvSpPr>
        <p:spPr>
          <a:xfrm>
            <a:off x="0" y="0"/>
            <a:ext cx="9144000" cy="5143500"/>
          </a:xfrm>
          <a:prstGeom prst="rect">
            <a:avLst/>
          </a:prstGeom>
          <a:solidFill>
            <a:schemeClr val="l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Calibri"/>
              <a:ea typeface="Calibri"/>
              <a:cs typeface="Calibri"/>
              <a:sym typeface="Calibri"/>
            </a:endParaRPr>
          </a:p>
        </p:txBody>
      </p:sp>
      <p:pic>
        <p:nvPicPr>
          <p:cNvPr id="230" name="Google Shape;230;p34"/>
          <p:cNvPicPr preferRelativeResize="0"/>
          <p:nvPr/>
        </p:nvPicPr>
        <p:blipFill rotWithShape="1">
          <a:blip r:embed="rId3">
            <a:alphaModFix/>
          </a:blip>
          <a:srcRect b="0" l="10674" r="10659" t="0"/>
          <a:stretch/>
        </p:blipFill>
        <p:spPr>
          <a:xfrm>
            <a:off x="3692850" y="0"/>
            <a:ext cx="6061405" cy="5143500"/>
          </a:xfrm>
          <a:custGeom>
            <a:rect b="b" l="l" r="r" t="t"/>
            <a:pathLst>
              <a:path extrusionOk="0" h="6858000" w="8081873">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a:noFill/>
          <a:ln>
            <a:noFill/>
          </a:ln>
        </p:spPr>
      </p:pic>
      <p:sp>
        <p:nvSpPr>
          <p:cNvPr id="231" name="Google Shape;231;p34"/>
          <p:cNvSpPr txBox="1"/>
          <p:nvPr>
            <p:ph idx="1" type="subTitle"/>
          </p:nvPr>
        </p:nvSpPr>
        <p:spPr>
          <a:xfrm>
            <a:off x="219950" y="2055050"/>
            <a:ext cx="3945000" cy="1596900"/>
          </a:xfrm>
          <a:prstGeom prst="rect">
            <a:avLst/>
          </a:prstGeom>
          <a:noFill/>
          <a:ln>
            <a:noFill/>
          </a:ln>
        </p:spPr>
        <p:txBody>
          <a:bodyPr anchorCtr="0" anchor="t" bIns="34275" lIns="68575" spcFirstLastPara="1" rIns="68575" wrap="square" tIns="34275">
            <a:noAutofit/>
          </a:bodyPr>
          <a:lstStyle/>
          <a:p>
            <a:pPr indent="0" lvl="0" marL="0" rtl="0" algn="l">
              <a:lnSpc>
                <a:spcPct val="80000"/>
              </a:lnSpc>
              <a:spcBef>
                <a:spcPts val="0"/>
              </a:spcBef>
              <a:spcAft>
                <a:spcPts val="0"/>
              </a:spcAft>
              <a:buNone/>
            </a:pPr>
            <a:r>
              <a:rPr lang="en">
                <a:solidFill>
                  <a:srgbClr val="262626"/>
                </a:solidFill>
              </a:rPr>
              <a:t>If you are between 5 and 13 years of age, you should get 9 to 11 hours of sleep each day. That may sound like a lot, but did you know that lions need 20 hours of sleep every day? 20 hours of sleep a day, wow, they must dream a lot!</a:t>
            </a:r>
            <a:endParaRPr>
              <a:solidFill>
                <a:srgbClr val="262626"/>
              </a:solidFill>
            </a:endParaRPr>
          </a:p>
        </p:txBody>
      </p:sp>
      <p:sp>
        <p:nvSpPr>
          <p:cNvPr id="232" name="Google Shape;232;p34"/>
          <p:cNvSpPr/>
          <p:nvPr/>
        </p:nvSpPr>
        <p:spPr>
          <a:xfrm rot="5400000">
            <a:off x="569938" y="260162"/>
            <a:ext cx="109800" cy="528000"/>
          </a:xfrm>
          <a:prstGeom prst="rect">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chemeClr val="lt1"/>
              </a:buClr>
              <a:buSzPts val="1400"/>
              <a:buFont typeface="Calibri"/>
              <a:buNone/>
            </a:pPr>
            <a:r>
              <a:t/>
            </a:r>
            <a:endParaRPr b="0" i="0" sz="1400" u="none" cap="none" strike="noStrike">
              <a:solidFill>
                <a:srgbClr val="FFFFFF"/>
              </a:solidFill>
              <a:latin typeface="Calibri"/>
              <a:ea typeface="Calibri"/>
              <a:cs typeface="Calibri"/>
              <a:sym typeface="Calibri"/>
            </a:endParaRPr>
          </a:p>
        </p:txBody>
      </p:sp>
      <p:pic>
        <p:nvPicPr>
          <p:cNvPr id="233" name="Google Shape;233;p34"/>
          <p:cNvPicPr preferRelativeResize="0"/>
          <p:nvPr/>
        </p:nvPicPr>
        <p:blipFill rotWithShape="1">
          <a:blip r:embed="rId4">
            <a:alphaModFix/>
          </a:blip>
          <a:srcRect b="43249" l="0" r="0" t="0"/>
          <a:stretch/>
        </p:blipFill>
        <p:spPr>
          <a:xfrm>
            <a:off x="1104050" y="4318225"/>
            <a:ext cx="1336128" cy="540248"/>
          </a:xfrm>
          <a:prstGeom prst="rect">
            <a:avLst/>
          </a:prstGeom>
          <a:noFill/>
          <a:ln>
            <a:noFill/>
          </a:ln>
        </p:spPr>
      </p:pic>
      <p:pic>
        <p:nvPicPr>
          <p:cNvPr id="234" name="Google Shape;234;p34"/>
          <p:cNvPicPr preferRelativeResize="0"/>
          <p:nvPr/>
        </p:nvPicPr>
        <p:blipFill rotWithShape="1">
          <a:blip r:embed="rId5">
            <a:alphaModFix/>
          </a:blip>
          <a:srcRect b="0" l="0" r="0" t="0"/>
          <a:stretch/>
        </p:blipFill>
        <p:spPr>
          <a:xfrm>
            <a:off x="0" y="0"/>
            <a:ext cx="9144002" cy="337872"/>
          </a:xfrm>
          <a:prstGeom prst="rect">
            <a:avLst/>
          </a:prstGeom>
          <a:noFill/>
          <a:ln>
            <a:noFill/>
          </a:ln>
        </p:spPr>
      </p:pic>
      <p:sp>
        <p:nvSpPr>
          <p:cNvPr id="235" name="Google Shape;235;p34"/>
          <p:cNvSpPr txBox="1"/>
          <p:nvPr/>
        </p:nvSpPr>
        <p:spPr>
          <a:xfrm>
            <a:off x="219938" y="420279"/>
            <a:ext cx="744600" cy="284700"/>
          </a:xfrm>
          <a:prstGeom prst="rect">
            <a:avLst/>
          </a:prstGeom>
          <a:solidFill>
            <a:schemeClr val="lt1"/>
          </a:solidFill>
          <a:ln>
            <a:noFill/>
          </a:ln>
        </p:spPr>
        <p:txBody>
          <a:bodyPr anchorCtr="0" anchor="t" bIns="34275" lIns="68575" spcFirstLastPara="1" rIns="68575" wrap="square" tIns="3427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Calibri"/>
              <a:ea typeface="Calibri"/>
              <a:cs typeface="Calibri"/>
              <a:sym typeface="Calibri"/>
            </a:endParaRPr>
          </a:p>
        </p:txBody>
      </p:sp>
      <p:sp>
        <p:nvSpPr>
          <p:cNvPr id="236" name="Google Shape;236;p34"/>
          <p:cNvSpPr txBox="1"/>
          <p:nvPr>
            <p:ph type="ctrTitle"/>
          </p:nvPr>
        </p:nvSpPr>
        <p:spPr>
          <a:xfrm>
            <a:off x="219950" y="420263"/>
            <a:ext cx="3945000" cy="1303500"/>
          </a:xfrm>
          <a:prstGeom prst="rect">
            <a:avLst/>
          </a:prstGeom>
          <a:noFill/>
          <a:ln>
            <a:noFill/>
          </a:ln>
        </p:spPr>
        <p:txBody>
          <a:bodyPr anchorCtr="0" anchor="b" bIns="34275" lIns="68575" spcFirstLastPara="1" rIns="68575" wrap="square" tIns="34275">
            <a:normAutofit/>
          </a:bodyPr>
          <a:lstStyle/>
          <a:p>
            <a:pPr indent="0" lvl="0" marL="0" rtl="0" algn="l">
              <a:spcBef>
                <a:spcPts val="0"/>
              </a:spcBef>
              <a:spcAft>
                <a:spcPts val="0"/>
              </a:spcAft>
              <a:buClr>
                <a:srgbClr val="3F3F3F"/>
              </a:buClr>
              <a:buSzPts val="3600"/>
              <a:buFont typeface="Calibri"/>
              <a:buNone/>
            </a:pPr>
            <a:r>
              <a:rPr b="1" lang="en" sz="4100">
                <a:solidFill>
                  <a:srgbClr val="262626"/>
                </a:solidFill>
                <a:highlight>
                  <a:schemeClr val="lt1"/>
                </a:highlight>
              </a:rPr>
              <a:t>Day 9: Dream Team </a:t>
            </a:r>
            <a:endParaRPr b="1" sz="4100">
              <a:solidFill>
                <a:srgbClr val="262626"/>
              </a:solidFill>
              <a:highlight>
                <a:schemeClr val="lt1"/>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