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2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1" r:id="rId4"/>
    <p:sldMasterId id="2147483672"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2.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0" Type="http://schemas.openxmlformats.org/officeDocument/2006/relationships/slide" Target="slides/slide24.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2659d50ea4d_0_51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1" name="Google Shape;131;g2659d50ea4d_0_5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g2b26cd99225_0_8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39" name="Google Shape;239;g2b26cd99225_0_8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g2b26cd99225_0_9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1" name="Google Shape;251;g2b26cd99225_0_9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g2b26cd99225_0_11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63" name="Google Shape;263;g2b26cd99225_0_1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g2b26cd99225_0_12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75" name="Google Shape;275;g2b26cd99225_0_1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g2b26cd99225_0_13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87" name="Google Shape;287;g2b26cd99225_0_1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g2b26cd99225_0_14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99" name="Google Shape;299;g2b26cd99225_0_14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g2b26cd99225_0_15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11" name="Google Shape;311;g2b26cd99225_0_15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g2b26cd99225_0_16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23" name="Google Shape;323;g2b26cd99225_0_16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g2b26cd99225_0_17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35" name="Google Shape;335;g2b26cd99225_0_17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5" name="Shape 345"/>
        <p:cNvGrpSpPr/>
        <p:nvPr/>
      </p:nvGrpSpPr>
      <p:grpSpPr>
        <a:xfrm>
          <a:off x="0" y="0"/>
          <a:ext cx="0" cy="0"/>
          <a:chOff x="0" y="0"/>
          <a:chExt cx="0" cy="0"/>
        </a:xfrm>
      </p:grpSpPr>
      <p:sp>
        <p:nvSpPr>
          <p:cNvPr id="346" name="Google Shape;346;g2b26cd99225_0_18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47" name="Google Shape;347;g2b26cd99225_0_18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b26cd99225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3" name="Google Shape;143;g2b26cd99225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g2b26cd99225_0_19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59" name="Google Shape;359;g2b26cd99225_0_19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9" name="Shape 369"/>
        <p:cNvGrpSpPr/>
        <p:nvPr/>
      </p:nvGrpSpPr>
      <p:grpSpPr>
        <a:xfrm>
          <a:off x="0" y="0"/>
          <a:ext cx="0" cy="0"/>
          <a:chOff x="0" y="0"/>
          <a:chExt cx="0" cy="0"/>
        </a:xfrm>
      </p:grpSpPr>
      <p:sp>
        <p:nvSpPr>
          <p:cNvPr id="370" name="Google Shape;370;g2b26cd99225_0_20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71" name="Google Shape;371;g2b26cd99225_0_20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1" name="Shape 381"/>
        <p:cNvGrpSpPr/>
        <p:nvPr/>
      </p:nvGrpSpPr>
      <p:grpSpPr>
        <a:xfrm>
          <a:off x="0" y="0"/>
          <a:ext cx="0" cy="0"/>
          <a:chOff x="0" y="0"/>
          <a:chExt cx="0" cy="0"/>
        </a:xfrm>
      </p:grpSpPr>
      <p:sp>
        <p:nvSpPr>
          <p:cNvPr id="382" name="Google Shape;382;g2b26cd99225_0_22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83" name="Google Shape;383;g2b26cd99225_0_2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3" name="Shape 393"/>
        <p:cNvGrpSpPr/>
        <p:nvPr/>
      </p:nvGrpSpPr>
      <p:grpSpPr>
        <a:xfrm>
          <a:off x="0" y="0"/>
          <a:ext cx="0" cy="0"/>
          <a:chOff x="0" y="0"/>
          <a:chExt cx="0" cy="0"/>
        </a:xfrm>
      </p:grpSpPr>
      <p:sp>
        <p:nvSpPr>
          <p:cNvPr id="394" name="Google Shape;394;g2b26cd99225_0_23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95" name="Google Shape;395;g2b26cd99225_0_23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5" name="Shape 405"/>
        <p:cNvGrpSpPr/>
        <p:nvPr/>
      </p:nvGrpSpPr>
      <p:grpSpPr>
        <a:xfrm>
          <a:off x="0" y="0"/>
          <a:ext cx="0" cy="0"/>
          <a:chOff x="0" y="0"/>
          <a:chExt cx="0" cy="0"/>
        </a:xfrm>
      </p:grpSpPr>
      <p:sp>
        <p:nvSpPr>
          <p:cNvPr id="406" name="Google Shape;406;g2b26cd99225_0_24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407" name="Google Shape;407;g2b26cd99225_0_24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b26cd99225_0_1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5" name="Google Shape;155;g2b26cd99225_0_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b26cd99225_0_2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7" name="Google Shape;167;g2b26cd99225_0_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2b26cd99225_0_3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9" name="Google Shape;179;g2b26cd99225_0_3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2b26cd99225_0_4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1" name="Google Shape;191;g2b26cd99225_0_4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2b26cd99225_0_5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3" name="Google Shape;203;g2b26cd99225_0_5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2b26cd99225_0_6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5" name="Google Shape;215;g2b26cd99225_0_6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2b26cd99225_0_7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7" name="Google Shape;227;g2b26cd99225_0_7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6" name="Shape 56"/>
        <p:cNvGrpSpPr/>
        <p:nvPr/>
      </p:nvGrpSpPr>
      <p:grpSpPr>
        <a:xfrm>
          <a:off x="0" y="0"/>
          <a:ext cx="0" cy="0"/>
          <a:chOff x="0" y="0"/>
          <a:chExt cx="0" cy="0"/>
        </a:xfrm>
      </p:grpSpPr>
      <p:sp>
        <p:nvSpPr>
          <p:cNvPr id="57" name="Google Shape;57;p14"/>
          <p:cNvSpPr txBox="1"/>
          <p:nvPr>
            <p:ph type="ctrTitle"/>
          </p:nvPr>
        </p:nvSpPr>
        <p:spPr>
          <a:xfrm>
            <a:off x="1143000" y="841772"/>
            <a:ext cx="6858000" cy="1790700"/>
          </a:xfrm>
          <a:prstGeom prst="rect">
            <a:avLst/>
          </a:prstGeom>
          <a:noFill/>
          <a:ln>
            <a:noFill/>
          </a:ln>
        </p:spPr>
        <p:txBody>
          <a:bodyPr anchorCtr="0" anchor="b" bIns="34275" lIns="68575" spcFirstLastPara="1" rIns="68575" wrap="square" tIns="34275">
            <a:normAutofit/>
          </a:bodyPr>
          <a:lstStyle>
            <a:lvl1pPr lvl="0" rtl="0" algn="ctr">
              <a:lnSpc>
                <a:spcPct val="90000"/>
              </a:lnSpc>
              <a:spcBef>
                <a:spcPts val="0"/>
              </a:spcBef>
              <a:spcAft>
                <a:spcPts val="0"/>
              </a:spcAft>
              <a:buClr>
                <a:schemeClr val="dk1"/>
              </a:buClr>
              <a:buSzPts val="4500"/>
              <a:buFont typeface="Calibri"/>
              <a:buNone/>
              <a:defRPr sz="45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58" name="Google Shape;58;p14"/>
          <p:cNvSpPr txBox="1"/>
          <p:nvPr>
            <p:ph idx="1" type="subTitle"/>
          </p:nvPr>
        </p:nvSpPr>
        <p:spPr>
          <a:xfrm>
            <a:off x="1143000" y="2701529"/>
            <a:ext cx="6858000" cy="1241700"/>
          </a:xfrm>
          <a:prstGeom prst="rect">
            <a:avLst/>
          </a:prstGeom>
          <a:noFill/>
          <a:ln>
            <a:noFill/>
          </a:ln>
        </p:spPr>
        <p:txBody>
          <a:bodyPr anchorCtr="0" anchor="t" bIns="34275" lIns="68575" spcFirstLastPara="1" rIns="68575" wrap="square" tIns="34275">
            <a:normAutofit/>
          </a:bodyPr>
          <a:lstStyle>
            <a:lvl1pPr lvl="0" rtl="0" algn="ctr">
              <a:lnSpc>
                <a:spcPct val="90000"/>
              </a:lnSpc>
              <a:spcBef>
                <a:spcPts val="800"/>
              </a:spcBef>
              <a:spcAft>
                <a:spcPts val="0"/>
              </a:spcAft>
              <a:buClr>
                <a:schemeClr val="dk1"/>
              </a:buClr>
              <a:buSzPts val="1800"/>
              <a:buNone/>
              <a:defRPr sz="1800"/>
            </a:lvl1pPr>
            <a:lvl2pPr lvl="1" rtl="0" algn="ctr">
              <a:lnSpc>
                <a:spcPct val="90000"/>
              </a:lnSpc>
              <a:spcBef>
                <a:spcPts val="400"/>
              </a:spcBef>
              <a:spcAft>
                <a:spcPts val="0"/>
              </a:spcAft>
              <a:buClr>
                <a:schemeClr val="dk1"/>
              </a:buClr>
              <a:buSzPts val="1500"/>
              <a:buNone/>
              <a:defRPr sz="1500"/>
            </a:lvl2pPr>
            <a:lvl3pPr lvl="2" rtl="0" algn="ctr">
              <a:lnSpc>
                <a:spcPct val="90000"/>
              </a:lnSpc>
              <a:spcBef>
                <a:spcPts val="400"/>
              </a:spcBef>
              <a:spcAft>
                <a:spcPts val="0"/>
              </a:spcAft>
              <a:buClr>
                <a:schemeClr val="dk1"/>
              </a:buClr>
              <a:buSzPts val="1400"/>
              <a:buNone/>
              <a:defRPr sz="1400"/>
            </a:lvl3pPr>
            <a:lvl4pPr lvl="3" rtl="0" algn="ctr">
              <a:lnSpc>
                <a:spcPct val="90000"/>
              </a:lnSpc>
              <a:spcBef>
                <a:spcPts val="400"/>
              </a:spcBef>
              <a:spcAft>
                <a:spcPts val="0"/>
              </a:spcAft>
              <a:buClr>
                <a:schemeClr val="dk1"/>
              </a:buClr>
              <a:buSzPts val="1200"/>
              <a:buNone/>
              <a:defRPr sz="1200"/>
            </a:lvl4pPr>
            <a:lvl5pPr lvl="4" rtl="0" algn="ctr">
              <a:lnSpc>
                <a:spcPct val="90000"/>
              </a:lnSpc>
              <a:spcBef>
                <a:spcPts val="400"/>
              </a:spcBef>
              <a:spcAft>
                <a:spcPts val="0"/>
              </a:spcAft>
              <a:buClr>
                <a:schemeClr val="dk1"/>
              </a:buClr>
              <a:buSzPts val="1200"/>
              <a:buNone/>
              <a:defRPr sz="1200"/>
            </a:lvl5pPr>
            <a:lvl6pPr lvl="5" rtl="0" algn="ctr">
              <a:lnSpc>
                <a:spcPct val="90000"/>
              </a:lnSpc>
              <a:spcBef>
                <a:spcPts val="400"/>
              </a:spcBef>
              <a:spcAft>
                <a:spcPts val="0"/>
              </a:spcAft>
              <a:buClr>
                <a:schemeClr val="dk1"/>
              </a:buClr>
              <a:buSzPts val="1200"/>
              <a:buNone/>
              <a:defRPr sz="1200"/>
            </a:lvl6pPr>
            <a:lvl7pPr lvl="6" rtl="0" algn="ctr">
              <a:lnSpc>
                <a:spcPct val="90000"/>
              </a:lnSpc>
              <a:spcBef>
                <a:spcPts val="400"/>
              </a:spcBef>
              <a:spcAft>
                <a:spcPts val="0"/>
              </a:spcAft>
              <a:buClr>
                <a:schemeClr val="dk1"/>
              </a:buClr>
              <a:buSzPts val="1200"/>
              <a:buNone/>
              <a:defRPr sz="1200"/>
            </a:lvl7pPr>
            <a:lvl8pPr lvl="7" rtl="0" algn="ctr">
              <a:lnSpc>
                <a:spcPct val="90000"/>
              </a:lnSpc>
              <a:spcBef>
                <a:spcPts val="400"/>
              </a:spcBef>
              <a:spcAft>
                <a:spcPts val="0"/>
              </a:spcAft>
              <a:buClr>
                <a:schemeClr val="dk1"/>
              </a:buClr>
              <a:buSzPts val="1200"/>
              <a:buNone/>
              <a:defRPr sz="1200"/>
            </a:lvl8pPr>
            <a:lvl9pPr lvl="8" rtl="0" algn="ctr">
              <a:lnSpc>
                <a:spcPct val="90000"/>
              </a:lnSpc>
              <a:spcBef>
                <a:spcPts val="400"/>
              </a:spcBef>
              <a:spcAft>
                <a:spcPts val="0"/>
              </a:spcAft>
              <a:buClr>
                <a:schemeClr val="dk1"/>
              </a:buClr>
              <a:buSzPts val="1200"/>
              <a:buNone/>
              <a:defRPr sz="1200"/>
            </a:lvl9pPr>
          </a:lstStyle>
          <a:p/>
        </p:txBody>
      </p:sp>
      <p:sp>
        <p:nvSpPr>
          <p:cNvPr id="59" name="Google Shape;59;p1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0" name="Google Shape;60;p1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1" name="Google Shape;61;p1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62" name="Shape 62"/>
        <p:cNvGrpSpPr/>
        <p:nvPr/>
      </p:nvGrpSpPr>
      <p:grpSpPr>
        <a:xfrm>
          <a:off x="0" y="0"/>
          <a:ext cx="0" cy="0"/>
          <a:chOff x="0" y="0"/>
          <a:chExt cx="0" cy="0"/>
        </a:xfrm>
      </p:grpSpPr>
      <p:sp>
        <p:nvSpPr>
          <p:cNvPr id="63" name="Google Shape;63;p15"/>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4" name="Google Shape;64;p15"/>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65" name="Google Shape;65;p15"/>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6" name="Google Shape;66;p15"/>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7" name="Google Shape;67;p15"/>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8" name="Shape 68"/>
        <p:cNvGrpSpPr/>
        <p:nvPr/>
      </p:nvGrpSpPr>
      <p:grpSpPr>
        <a:xfrm>
          <a:off x="0" y="0"/>
          <a:ext cx="0" cy="0"/>
          <a:chOff x="0" y="0"/>
          <a:chExt cx="0" cy="0"/>
        </a:xfrm>
      </p:grpSpPr>
      <p:sp>
        <p:nvSpPr>
          <p:cNvPr id="69" name="Google Shape;69;p16"/>
          <p:cNvSpPr txBox="1"/>
          <p:nvPr>
            <p:ph type="title"/>
          </p:nvPr>
        </p:nvSpPr>
        <p:spPr>
          <a:xfrm>
            <a:off x="623888" y="1282303"/>
            <a:ext cx="7886700" cy="21396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4500"/>
              <a:buFont typeface="Calibri"/>
              <a:buNone/>
              <a:defRPr sz="45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0" name="Google Shape;70;p16"/>
          <p:cNvSpPr txBox="1"/>
          <p:nvPr>
            <p:ph idx="1" type="body"/>
          </p:nvPr>
        </p:nvSpPr>
        <p:spPr>
          <a:xfrm>
            <a:off x="623888" y="3442097"/>
            <a:ext cx="7886700" cy="11253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rgbClr val="888888"/>
              </a:buClr>
              <a:buSzPts val="1800"/>
              <a:buNone/>
              <a:defRPr sz="1800">
                <a:solidFill>
                  <a:srgbClr val="888888"/>
                </a:solidFill>
              </a:defRPr>
            </a:lvl1pPr>
            <a:lvl2pPr indent="-228600" lvl="1" marL="914400" rtl="0" algn="l">
              <a:lnSpc>
                <a:spcPct val="90000"/>
              </a:lnSpc>
              <a:spcBef>
                <a:spcPts val="400"/>
              </a:spcBef>
              <a:spcAft>
                <a:spcPts val="0"/>
              </a:spcAft>
              <a:buClr>
                <a:srgbClr val="888888"/>
              </a:buClr>
              <a:buSzPts val="1500"/>
              <a:buNone/>
              <a:defRPr sz="1500">
                <a:solidFill>
                  <a:srgbClr val="888888"/>
                </a:solidFill>
              </a:defRPr>
            </a:lvl2pPr>
            <a:lvl3pPr indent="-228600" lvl="2" marL="1371600" rtl="0" algn="l">
              <a:lnSpc>
                <a:spcPct val="90000"/>
              </a:lnSpc>
              <a:spcBef>
                <a:spcPts val="400"/>
              </a:spcBef>
              <a:spcAft>
                <a:spcPts val="0"/>
              </a:spcAft>
              <a:buClr>
                <a:srgbClr val="888888"/>
              </a:buClr>
              <a:buSzPts val="1400"/>
              <a:buNone/>
              <a:defRPr sz="1400">
                <a:solidFill>
                  <a:srgbClr val="888888"/>
                </a:solidFill>
              </a:defRPr>
            </a:lvl3pPr>
            <a:lvl4pPr indent="-228600" lvl="3" marL="1828800" rtl="0" algn="l">
              <a:lnSpc>
                <a:spcPct val="90000"/>
              </a:lnSpc>
              <a:spcBef>
                <a:spcPts val="400"/>
              </a:spcBef>
              <a:spcAft>
                <a:spcPts val="0"/>
              </a:spcAft>
              <a:buClr>
                <a:srgbClr val="888888"/>
              </a:buClr>
              <a:buSzPts val="1200"/>
              <a:buNone/>
              <a:defRPr sz="1200">
                <a:solidFill>
                  <a:srgbClr val="888888"/>
                </a:solidFill>
              </a:defRPr>
            </a:lvl4pPr>
            <a:lvl5pPr indent="-228600" lvl="4" marL="2286000" rtl="0" algn="l">
              <a:lnSpc>
                <a:spcPct val="90000"/>
              </a:lnSpc>
              <a:spcBef>
                <a:spcPts val="400"/>
              </a:spcBef>
              <a:spcAft>
                <a:spcPts val="0"/>
              </a:spcAft>
              <a:buClr>
                <a:srgbClr val="888888"/>
              </a:buClr>
              <a:buSzPts val="1200"/>
              <a:buNone/>
              <a:defRPr sz="1200">
                <a:solidFill>
                  <a:srgbClr val="888888"/>
                </a:solidFill>
              </a:defRPr>
            </a:lvl5pPr>
            <a:lvl6pPr indent="-228600" lvl="5" marL="2743200" rtl="0" algn="l">
              <a:lnSpc>
                <a:spcPct val="90000"/>
              </a:lnSpc>
              <a:spcBef>
                <a:spcPts val="400"/>
              </a:spcBef>
              <a:spcAft>
                <a:spcPts val="0"/>
              </a:spcAft>
              <a:buClr>
                <a:srgbClr val="888888"/>
              </a:buClr>
              <a:buSzPts val="1200"/>
              <a:buNone/>
              <a:defRPr sz="1200">
                <a:solidFill>
                  <a:srgbClr val="888888"/>
                </a:solidFill>
              </a:defRPr>
            </a:lvl6pPr>
            <a:lvl7pPr indent="-228600" lvl="6" marL="3200400" rtl="0" algn="l">
              <a:lnSpc>
                <a:spcPct val="90000"/>
              </a:lnSpc>
              <a:spcBef>
                <a:spcPts val="400"/>
              </a:spcBef>
              <a:spcAft>
                <a:spcPts val="0"/>
              </a:spcAft>
              <a:buClr>
                <a:srgbClr val="888888"/>
              </a:buClr>
              <a:buSzPts val="1200"/>
              <a:buNone/>
              <a:defRPr sz="1200">
                <a:solidFill>
                  <a:srgbClr val="888888"/>
                </a:solidFill>
              </a:defRPr>
            </a:lvl7pPr>
            <a:lvl8pPr indent="-228600" lvl="7" marL="3657600" rtl="0" algn="l">
              <a:lnSpc>
                <a:spcPct val="90000"/>
              </a:lnSpc>
              <a:spcBef>
                <a:spcPts val="400"/>
              </a:spcBef>
              <a:spcAft>
                <a:spcPts val="0"/>
              </a:spcAft>
              <a:buClr>
                <a:srgbClr val="888888"/>
              </a:buClr>
              <a:buSzPts val="1200"/>
              <a:buNone/>
              <a:defRPr sz="1200">
                <a:solidFill>
                  <a:srgbClr val="888888"/>
                </a:solidFill>
              </a:defRPr>
            </a:lvl8pPr>
            <a:lvl9pPr indent="-228600" lvl="8" marL="4114800" rtl="0" algn="l">
              <a:lnSpc>
                <a:spcPct val="90000"/>
              </a:lnSpc>
              <a:spcBef>
                <a:spcPts val="400"/>
              </a:spcBef>
              <a:spcAft>
                <a:spcPts val="0"/>
              </a:spcAft>
              <a:buClr>
                <a:srgbClr val="888888"/>
              </a:buClr>
              <a:buSzPts val="1200"/>
              <a:buNone/>
              <a:defRPr sz="1200">
                <a:solidFill>
                  <a:srgbClr val="888888"/>
                </a:solidFill>
              </a:defRPr>
            </a:lvl9pPr>
          </a:lstStyle>
          <a:p/>
        </p:txBody>
      </p:sp>
      <p:sp>
        <p:nvSpPr>
          <p:cNvPr id="71" name="Google Shape;71;p16"/>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2" name="Google Shape;72;p16"/>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3" name="Google Shape;73;p16"/>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4" name="Shape 74"/>
        <p:cNvGrpSpPr/>
        <p:nvPr/>
      </p:nvGrpSpPr>
      <p:grpSpPr>
        <a:xfrm>
          <a:off x="0" y="0"/>
          <a:ext cx="0" cy="0"/>
          <a:chOff x="0" y="0"/>
          <a:chExt cx="0" cy="0"/>
        </a:xfrm>
      </p:grpSpPr>
      <p:sp>
        <p:nvSpPr>
          <p:cNvPr id="75" name="Google Shape;75;p17"/>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6" name="Google Shape;76;p17"/>
          <p:cNvSpPr txBox="1"/>
          <p:nvPr>
            <p:ph idx="1" type="body"/>
          </p:nvPr>
        </p:nvSpPr>
        <p:spPr>
          <a:xfrm>
            <a:off x="6286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77" name="Google Shape;77;p17"/>
          <p:cNvSpPr txBox="1"/>
          <p:nvPr>
            <p:ph idx="2" type="body"/>
          </p:nvPr>
        </p:nvSpPr>
        <p:spPr>
          <a:xfrm>
            <a:off x="46291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78" name="Google Shape;78;p17"/>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9" name="Google Shape;79;p17"/>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0" name="Google Shape;80;p17"/>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81" name="Shape 81"/>
        <p:cNvGrpSpPr/>
        <p:nvPr/>
      </p:nvGrpSpPr>
      <p:grpSpPr>
        <a:xfrm>
          <a:off x="0" y="0"/>
          <a:ext cx="0" cy="0"/>
          <a:chOff x="0" y="0"/>
          <a:chExt cx="0" cy="0"/>
        </a:xfrm>
      </p:grpSpPr>
      <p:sp>
        <p:nvSpPr>
          <p:cNvPr id="82" name="Google Shape;82;p18"/>
          <p:cNvSpPr txBox="1"/>
          <p:nvPr>
            <p:ph type="title"/>
          </p:nvPr>
        </p:nvSpPr>
        <p:spPr>
          <a:xfrm>
            <a:off x="629841"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3" name="Google Shape;83;p18"/>
          <p:cNvSpPr txBox="1"/>
          <p:nvPr>
            <p:ph idx="1" type="body"/>
          </p:nvPr>
        </p:nvSpPr>
        <p:spPr>
          <a:xfrm>
            <a:off x="629841" y="1260872"/>
            <a:ext cx="3868500" cy="618000"/>
          </a:xfrm>
          <a:prstGeom prst="rect">
            <a:avLst/>
          </a:prstGeom>
          <a:noFill/>
          <a:ln>
            <a:noFill/>
          </a:ln>
        </p:spPr>
        <p:txBody>
          <a:bodyPr anchorCtr="0" anchor="b"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84" name="Google Shape;84;p18"/>
          <p:cNvSpPr txBox="1"/>
          <p:nvPr>
            <p:ph idx="2" type="body"/>
          </p:nvPr>
        </p:nvSpPr>
        <p:spPr>
          <a:xfrm>
            <a:off x="629841" y="1878806"/>
            <a:ext cx="3868500" cy="27636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85" name="Google Shape;85;p18"/>
          <p:cNvSpPr txBox="1"/>
          <p:nvPr>
            <p:ph idx="3" type="body"/>
          </p:nvPr>
        </p:nvSpPr>
        <p:spPr>
          <a:xfrm>
            <a:off x="4629150" y="1260872"/>
            <a:ext cx="3887400" cy="618000"/>
          </a:xfrm>
          <a:prstGeom prst="rect">
            <a:avLst/>
          </a:prstGeom>
          <a:noFill/>
          <a:ln>
            <a:noFill/>
          </a:ln>
        </p:spPr>
        <p:txBody>
          <a:bodyPr anchorCtr="0" anchor="b"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86" name="Google Shape;86;p18"/>
          <p:cNvSpPr txBox="1"/>
          <p:nvPr>
            <p:ph idx="4" type="body"/>
          </p:nvPr>
        </p:nvSpPr>
        <p:spPr>
          <a:xfrm>
            <a:off x="4629150" y="1878806"/>
            <a:ext cx="3887400" cy="27636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87" name="Google Shape;87;p18"/>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8" name="Google Shape;88;p18"/>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9" name="Google Shape;89;p18"/>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0" name="Shape 90"/>
        <p:cNvGrpSpPr/>
        <p:nvPr/>
      </p:nvGrpSpPr>
      <p:grpSpPr>
        <a:xfrm>
          <a:off x="0" y="0"/>
          <a:ext cx="0" cy="0"/>
          <a:chOff x="0" y="0"/>
          <a:chExt cx="0" cy="0"/>
        </a:xfrm>
      </p:grpSpPr>
      <p:sp>
        <p:nvSpPr>
          <p:cNvPr id="91" name="Google Shape;91;p19"/>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2" name="Google Shape;92;p19"/>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3" name="Google Shape;93;p19"/>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4" name="Google Shape;94;p19"/>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5" name="Shape 95"/>
        <p:cNvGrpSpPr/>
        <p:nvPr/>
      </p:nvGrpSpPr>
      <p:grpSpPr>
        <a:xfrm>
          <a:off x="0" y="0"/>
          <a:ext cx="0" cy="0"/>
          <a:chOff x="0" y="0"/>
          <a:chExt cx="0" cy="0"/>
        </a:xfrm>
      </p:grpSpPr>
      <p:sp>
        <p:nvSpPr>
          <p:cNvPr id="96" name="Google Shape;96;p20"/>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7" name="Google Shape;97;p20"/>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8" name="Google Shape;98;p20"/>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99" name="Shape 99"/>
        <p:cNvGrpSpPr/>
        <p:nvPr/>
      </p:nvGrpSpPr>
      <p:grpSpPr>
        <a:xfrm>
          <a:off x="0" y="0"/>
          <a:ext cx="0" cy="0"/>
          <a:chOff x="0" y="0"/>
          <a:chExt cx="0" cy="0"/>
        </a:xfrm>
      </p:grpSpPr>
      <p:sp>
        <p:nvSpPr>
          <p:cNvPr id="100" name="Google Shape;100;p21"/>
          <p:cNvSpPr txBox="1"/>
          <p:nvPr>
            <p:ph type="title"/>
          </p:nvPr>
        </p:nvSpPr>
        <p:spPr>
          <a:xfrm>
            <a:off x="629841" y="342900"/>
            <a:ext cx="2949000" cy="12003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2400"/>
              <a:buFont typeface="Calibri"/>
              <a:buNone/>
              <a:defRPr sz="24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1" name="Google Shape;101;p21"/>
          <p:cNvSpPr txBox="1"/>
          <p:nvPr>
            <p:ph idx="1" type="body"/>
          </p:nvPr>
        </p:nvSpPr>
        <p:spPr>
          <a:xfrm>
            <a:off x="3887391" y="740569"/>
            <a:ext cx="4629300" cy="3655200"/>
          </a:xfrm>
          <a:prstGeom prst="rect">
            <a:avLst/>
          </a:prstGeom>
          <a:noFill/>
          <a:ln>
            <a:noFill/>
          </a:ln>
        </p:spPr>
        <p:txBody>
          <a:bodyPr anchorCtr="0" anchor="t" bIns="34275" lIns="68575" spcFirstLastPara="1" rIns="68575" wrap="square" tIns="34275">
            <a:normAutofit/>
          </a:bodyPr>
          <a:lstStyle>
            <a:lvl1pPr indent="-381000" lvl="0" marL="457200" rtl="0" algn="l">
              <a:lnSpc>
                <a:spcPct val="90000"/>
              </a:lnSpc>
              <a:spcBef>
                <a:spcPts val="800"/>
              </a:spcBef>
              <a:spcAft>
                <a:spcPts val="0"/>
              </a:spcAft>
              <a:buClr>
                <a:schemeClr val="dk1"/>
              </a:buClr>
              <a:buSzPts val="2400"/>
              <a:buChar char="•"/>
              <a:defRPr sz="2400"/>
            </a:lvl1pPr>
            <a:lvl2pPr indent="-361950" lvl="1" marL="914400" rtl="0" algn="l">
              <a:lnSpc>
                <a:spcPct val="90000"/>
              </a:lnSpc>
              <a:spcBef>
                <a:spcPts val="400"/>
              </a:spcBef>
              <a:spcAft>
                <a:spcPts val="0"/>
              </a:spcAft>
              <a:buClr>
                <a:schemeClr val="dk1"/>
              </a:buClr>
              <a:buSzPts val="2100"/>
              <a:buChar char="•"/>
              <a:defRPr sz="2100"/>
            </a:lvl2pPr>
            <a:lvl3pPr indent="-342900" lvl="2" marL="1371600" rtl="0" algn="l">
              <a:lnSpc>
                <a:spcPct val="90000"/>
              </a:lnSpc>
              <a:spcBef>
                <a:spcPts val="400"/>
              </a:spcBef>
              <a:spcAft>
                <a:spcPts val="0"/>
              </a:spcAft>
              <a:buClr>
                <a:schemeClr val="dk1"/>
              </a:buClr>
              <a:buSzPts val="1800"/>
              <a:buChar char="•"/>
              <a:defRPr sz="1800"/>
            </a:lvl3pPr>
            <a:lvl4pPr indent="-323850" lvl="3" marL="1828800" rtl="0" algn="l">
              <a:lnSpc>
                <a:spcPct val="90000"/>
              </a:lnSpc>
              <a:spcBef>
                <a:spcPts val="400"/>
              </a:spcBef>
              <a:spcAft>
                <a:spcPts val="0"/>
              </a:spcAft>
              <a:buClr>
                <a:schemeClr val="dk1"/>
              </a:buClr>
              <a:buSzPts val="1500"/>
              <a:buChar char="•"/>
              <a:defRPr sz="1500"/>
            </a:lvl4pPr>
            <a:lvl5pPr indent="-323850" lvl="4" marL="2286000" rtl="0" algn="l">
              <a:lnSpc>
                <a:spcPct val="90000"/>
              </a:lnSpc>
              <a:spcBef>
                <a:spcPts val="400"/>
              </a:spcBef>
              <a:spcAft>
                <a:spcPts val="0"/>
              </a:spcAft>
              <a:buClr>
                <a:schemeClr val="dk1"/>
              </a:buClr>
              <a:buSzPts val="1500"/>
              <a:buChar char="•"/>
              <a:defRPr sz="1500"/>
            </a:lvl5pPr>
            <a:lvl6pPr indent="-323850" lvl="5" marL="2743200" rtl="0" algn="l">
              <a:lnSpc>
                <a:spcPct val="90000"/>
              </a:lnSpc>
              <a:spcBef>
                <a:spcPts val="400"/>
              </a:spcBef>
              <a:spcAft>
                <a:spcPts val="0"/>
              </a:spcAft>
              <a:buClr>
                <a:schemeClr val="dk1"/>
              </a:buClr>
              <a:buSzPts val="1500"/>
              <a:buChar char="•"/>
              <a:defRPr sz="1500"/>
            </a:lvl6pPr>
            <a:lvl7pPr indent="-323850" lvl="6" marL="3200400" rtl="0" algn="l">
              <a:lnSpc>
                <a:spcPct val="90000"/>
              </a:lnSpc>
              <a:spcBef>
                <a:spcPts val="400"/>
              </a:spcBef>
              <a:spcAft>
                <a:spcPts val="0"/>
              </a:spcAft>
              <a:buClr>
                <a:schemeClr val="dk1"/>
              </a:buClr>
              <a:buSzPts val="1500"/>
              <a:buChar char="•"/>
              <a:defRPr sz="1500"/>
            </a:lvl7pPr>
            <a:lvl8pPr indent="-323850" lvl="7" marL="3657600" rtl="0" algn="l">
              <a:lnSpc>
                <a:spcPct val="90000"/>
              </a:lnSpc>
              <a:spcBef>
                <a:spcPts val="400"/>
              </a:spcBef>
              <a:spcAft>
                <a:spcPts val="0"/>
              </a:spcAft>
              <a:buClr>
                <a:schemeClr val="dk1"/>
              </a:buClr>
              <a:buSzPts val="1500"/>
              <a:buChar char="•"/>
              <a:defRPr sz="1500"/>
            </a:lvl8pPr>
            <a:lvl9pPr indent="-323850" lvl="8" marL="4114800" rtl="0" algn="l">
              <a:lnSpc>
                <a:spcPct val="90000"/>
              </a:lnSpc>
              <a:spcBef>
                <a:spcPts val="400"/>
              </a:spcBef>
              <a:spcAft>
                <a:spcPts val="0"/>
              </a:spcAft>
              <a:buClr>
                <a:schemeClr val="dk1"/>
              </a:buClr>
              <a:buSzPts val="1500"/>
              <a:buChar char="•"/>
              <a:defRPr sz="1500"/>
            </a:lvl9pPr>
          </a:lstStyle>
          <a:p/>
        </p:txBody>
      </p:sp>
      <p:sp>
        <p:nvSpPr>
          <p:cNvPr id="102" name="Google Shape;102;p21"/>
          <p:cNvSpPr txBox="1"/>
          <p:nvPr>
            <p:ph idx="2" type="body"/>
          </p:nvPr>
        </p:nvSpPr>
        <p:spPr>
          <a:xfrm>
            <a:off x="629841" y="1543050"/>
            <a:ext cx="2949000" cy="28587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103" name="Google Shape;103;p21"/>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4" name="Google Shape;104;p21"/>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5" name="Google Shape;105;p21"/>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06" name="Shape 106"/>
        <p:cNvGrpSpPr/>
        <p:nvPr/>
      </p:nvGrpSpPr>
      <p:grpSpPr>
        <a:xfrm>
          <a:off x="0" y="0"/>
          <a:ext cx="0" cy="0"/>
          <a:chOff x="0" y="0"/>
          <a:chExt cx="0" cy="0"/>
        </a:xfrm>
      </p:grpSpPr>
      <p:sp>
        <p:nvSpPr>
          <p:cNvPr id="107" name="Google Shape;107;p22"/>
          <p:cNvSpPr txBox="1"/>
          <p:nvPr>
            <p:ph type="title"/>
          </p:nvPr>
        </p:nvSpPr>
        <p:spPr>
          <a:xfrm>
            <a:off x="629841" y="342900"/>
            <a:ext cx="2949000" cy="12003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2400"/>
              <a:buFont typeface="Calibri"/>
              <a:buNone/>
              <a:defRPr sz="24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8" name="Google Shape;108;p22"/>
          <p:cNvSpPr/>
          <p:nvPr>
            <p:ph idx="2" type="pic"/>
          </p:nvPr>
        </p:nvSpPr>
        <p:spPr>
          <a:xfrm>
            <a:off x="3887391" y="740569"/>
            <a:ext cx="4629300" cy="3655200"/>
          </a:xfrm>
          <a:prstGeom prst="rect">
            <a:avLst/>
          </a:prstGeom>
          <a:noFill/>
          <a:ln>
            <a:noFill/>
          </a:ln>
        </p:spPr>
      </p:sp>
      <p:sp>
        <p:nvSpPr>
          <p:cNvPr id="109" name="Google Shape;109;p22"/>
          <p:cNvSpPr txBox="1"/>
          <p:nvPr>
            <p:ph idx="1" type="body"/>
          </p:nvPr>
        </p:nvSpPr>
        <p:spPr>
          <a:xfrm>
            <a:off x="629841" y="1543050"/>
            <a:ext cx="2949000" cy="28587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110" name="Google Shape;110;p22"/>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1" name="Google Shape;111;p22"/>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2" name="Google Shape;112;p22"/>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13" name="Shape 113"/>
        <p:cNvGrpSpPr/>
        <p:nvPr/>
      </p:nvGrpSpPr>
      <p:grpSpPr>
        <a:xfrm>
          <a:off x="0" y="0"/>
          <a:ext cx="0" cy="0"/>
          <a:chOff x="0" y="0"/>
          <a:chExt cx="0" cy="0"/>
        </a:xfrm>
      </p:grpSpPr>
      <p:sp>
        <p:nvSpPr>
          <p:cNvPr id="114" name="Google Shape;114;p2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5" name="Google Shape;115;p23"/>
          <p:cNvSpPr txBox="1"/>
          <p:nvPr>
            <p:ph idx="1" type="body"/>
          </p:nvPr>
        </p:nvSpPr>
        <p:spPr>
          <a:xfrm rot="5400000">
            <a:off x="2940300" y="-942431"/>
            <a:ext cx="3263400" cy="78867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16" name="Google Shape;116;p2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7" name="Google Shape;117;p2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8" name="Google Shape;118;p2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19" name="Shape 119"/>
        <p:cNvGrpSpPr/>
        <p:nvPr/>
      </p:nvGrpSpPr>
      <p:grpSpPr>
        <a:xfrm>
          <a:off x="0" y="0"/>
          <a:ext cx="0" cy="0"/>
          <a:chOff x="0" y="0"/>
          <a:chExt cx="0" cy="0"/>
        </a:xfrm>
      </p:grpSpPr>
      <p:sp>
        <p:nvSpPr>
          <p:cNvPr id="120" name="Google Shape;120;p24"/>
          <p:cNvSpPr txBox="1"/>
          <p:nvPr>
            <p:ph type="title"/>
          </p:nvPr>
        </p:nvSpPr>
        <p:spPr>
          <a:xfrm rot="5400000">
            <a:off x="5350050" y="1467544"/>
            <a:ext cx="4359000" cy="19716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1" name="Google Shape;121;p24"/>
          <p:cNvSpPr txBox="1"/>
          <p:nvPr>
            <p:ph idx="1" type="body"/>
          </p:nvPr>
        </p:nvSpPr>
        <p:spPr>
          <a:xfrm rot="5400000">
            <a:off x="1349475" y="-447056"/>
            <a:ext cx="4359000" cy="58008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22" name="Google Shape;122;p2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3" name="Google Shape;123;p2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4" name="Google Shape;124;p2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25" name="Shape 125"/>
        <p:cNvGrpSpPr/>
        <p:nvPr/>
      </p:nvGrpSpPr>
      <p:grpSpPr>
        <a:xfrm>
          <a:off x="0" y="0"/>
          <a:ext cx="0" cy="0"/>
          <a:chOff x="0" y="0"/>
          <a:chExt cx="0" cy="0"/>
        </a:xfrm>
      </p:grpSpPr>
      <p:sp>
        <p:nvSpPr>
          <p:cNvPr id="126" name="Google Shape;126;p25"/>
          <p:cNvSpPr txBox="1"/>
          <p:nvPr>
            <p:ph type="title"/>
          </p:nvPr>
        </p:nvSpPr>
        <p:spPr>
          <a:xfrm>
            <a:off x="311700" y="445025"/>
            <a:ext cx="8520600" cy="572700"/>
          </a:xfrm>
          <a:prstGeom prst="rect">
            <a:avLst/>
          </a:prstGeom>
        </p:spPr>
        <p:txBody>
          <a:bodyPr anchorCtr="0" anchor="ctr" bIns="34275" lIns="68575" spcFirstLastPara="1" rIns="68575" wrap="square" tIns="34275">
            <a:normAutofit/>
          </a:bodyPr>
          <a:lstStyle>
            <a:lvl1pPr lvl="0" rtl="0">
              <a:spcBef>
                <a:spcPts val="0"/>
              </a:spcBef>
              <a:spcAft>
                <a:spcPts val="0"/>
              </a:spcAft>
              <a:buSzPts val="33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27" name="Google Shape;127;p25"/>
          <p:cNvSpPr txBox="1"/>
          <p:nvPr>
            <p:ph idx="1" type="body"/>
          </p:nvPr>
        </p:nvSpPr>
        <p:spPr>
          <a:xfrm>
            <a:off x="311700" y="1152475"/>
            <a:ext cx="8520600" cy="3416400"/>
          </a:xfrm>
          <a:prstGeom prst="rect">
            <a:avLst/>
          </a:prstGeom>
        </p:spPr>
        <p:txBody>
          <a:bodyPr anchorCtr="0" anchor="t" bIns="34275" lIns="68575" spcFirstLastPara="1" rIns="68575" wrap="square" tIns="34275">
            <a:normAutofit/>
          </a:bodyPr>
          <a:lstStyle>
            <a:lvl1pPr indent="-361950" lvl="0" marL="457200" rtl="0">
              <a:spcBef>
                <a:spcPts val="800"/>
              </a:spcBef>
              <a:spcAft>
                <a:spcPts val="0"/>
              </a:spcAft>
              <a:buSzPts val="2100"/>
              <a:buChar char="•"/>
              <a:defRPr/>
            </a:lvl1pPr>
            <a:lvl2pPr indent="-342900" lvl="1" marL="914400" rtl="0">
              <a:spcBef>
                <a:spcPts val="400"/>
              </a:spcBef>
              <a:spcAft>
                <a:spcPts val="0"/>
              </a:spcAft>
              <a:buSzPts val="1800"/>
              <a:buChar char="•"/>
              <a:defRPr/>
            </a:lvl2pPr>
            <a:lvl3pPr indent="-323850" lvl="2" marL="1371600" rtl="0">
              <a:spcBef>
                <a:spcPts val="400"/>
              </a:spcBef>
              <a:spcAft>
                <a:spcPts val="0"/>
              </a:spcAft>
              <a:buSzPts val="1500"/>
              <a:buChar char="•"/>
              <a:defRPr/>
            </a:lvl3pPr>
            <a:lvl4pPr indent="-317500" lvl="3" marL="1828800" rtl="0">
              <a:spcBef>
                <a:spcPts val="400"/>
              </a:spcBef>
              <a:spcAft>
                <a:spcPts val="0"/>
              </a:spcAft>
              <a:buSzPts val="1400"/>
              <a:buChar char="•"/>
              <a:defRPr/>
            </a:lvl4pPr>
            <a:lvl5pPr indent="-317500" lvl="4" marL="2286000" rtl="0">
              <a:spcBef>
                <a:spcPts val="400"/>
              </a:spcBef>
              <a:spcAft>
                <a:spcPts val="0"/>
              </a:spcAft>
              <a:buSzPts val="1400"/>
              <a:buChar char="•"/>
              <a:defRPr/>
            </a:lvl5pPr>
            <a:lvl6pPr indent="-317500" lvl="5" marL="2743200" rtl="0">
              <a:spcBef>
                <a:spcPts val="400"/>
              </a:spcBef>
              <a:spcAft>
                <a:spcPts val="0"/>
              </a:spcAft>
              <a:buSzPts val="1400"/>
              <a:buChar char="•"/>
              <a:defRPr/>
            </a:lvl6pPr>
            <a:lvl7pPr indent="-317500" lvl="6" marL="3200400" rtl="0">
              <a:spcBef>
                <a:spcPts val="4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0"/>
              </a:spcAft>
              <a:buSzPts val="1400"/>
              <a:buChar char="•"/>
              <a:defRPr/>
            </a:lvl9pPr>
          </a:lstStyle>
          <a:p/>
        </p:txBody>
      </p:sp>
      <p:sp>
        <p:nvSpPr>
          <p:cNvPr id="128" name="Google Shape;128;p25"/>
          <p:cNvSpPr txBox="1"/>
          <p:nvPr>
            <p:ph idx="12" type="sldNum"/>
          </p:nvPr>
        </p:nvSpPr>
        <p:spPr>
          <a:xfrm>
            <a:off x="8472458" y="4663217"/>
            <a:ext cx="548700" cy="393600"/>
          </a:xfrm>
          <a:prstGeom prst="rect">
            <a:avLst/>
          </a:prstGeom>
        </p:spPr>
        <p:txBody>
          <a:bodyPr anchorCtr="0" anchor="ctr" bIns="34275" lIns="68575" spcFirstLastPara="1" rIns="68575" wrap="square" tIns="3427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3" Type="http://schemas.openxmlformats.org/officeDocument/2006/relationships/theme" Target="../theme/theme3.xml"/><Relationship Id="rId12" Type="http://schemas.openxmlformats.org/officeDocument/2006/relationships/slideLayout" Target="../slideLayouts/slideLayout23.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9pPr>
          </a:lstStyle>
          <a:p/>
        </p:txBody>
      </p:sp>
      <p:sp>
        <p:nvSpPr>
          <p:cNvPr id="52" name="Google Shape;52;p13"/>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53" name="Google Shape;53;p1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54" name="Google Shape;54;p1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marR="0" rtl="0" algn="ctr">
              <a:lnSpc>
                <a:spcPct val="100000"/>
              </a:lnSpc>
              <a:spcBef>
                <a:spcPts val="0"/>
              </a:spcBef>
              <a:spcAft>
                <a:spcPts val="0"/>
              </a:spcAft>
              <a:buClr>
                <a:srgbClr val="000000"/>
              </a:buClr>
              <a:buSzPts val="11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55" name="Google Shape;55;p1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4.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2" name="Shape 132"/>
        <p:cNvGrpSpPr/>
        <p:nvPr/>
      </p:nvGrpSpPr>
      <p:grpSpPr>
        <a:xfrm>
          <a:off x="0" y="0"/>
          <a:ext cx="0" cy="0"/>
          <a:chOff x="0" y="0"/>
          <a:chExt cx="0" cy="0"/>
        </a:xfrm>
      </p:grpSpPr>
      <p:sp>
        <p:nvSpPr>
          <p:cNvPr id="133" name="Google Shape;133;p2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34" name="Google Shape;134;p26"/>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35" name="Google Shape;135;p26"/>
          <p:cNvSpPr txBox="1"/>
          <p:nvPr>
            <p:ph idx="1" type="subTitle"/>
          </p:nvPr>
        </p:nvSpPr>
        <p:spPr>
          <a:xfrm>
            <a:off x="219950" y="1845838"/>
            <a:ext cx="3761100" cy="20820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May means it’s time for some Fun in the Sun with Vita-Man D!  This month we will be talking about having fun in the summer time, about sun safety facts and about the importance of the sunshine vitamin to keep our bones strong and healthy.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Check out Vita-Man D on the Bulletin Board </a:t>
            </a:r>
            <a:r>
              <a:rPr lang="en" sz="1700">
                <a:solidFill>
                  <a:srgbClr val="262626"/>
                </a:solidFill>
                <a:highlight>
                  <a:srgbClr val="FFFF00"/>
                </a:highlight>
              </a:rPr>
              <a:t>insert location here</a:t>
            </a:r>
            <a:r>
              <a:rPr lang="en" sz="1700">
                <a:solidFill>
                  <a:srgbClr val="262626"/>
                </a:solidFill>
              </a:rPr>
              <a:t>.</a:t>
            </a:r>
            <a:endParaRPr sz="1700">
              <a:solidFill>
                <a:srgbClr val="262626"/>
              </a:solidFill>
            </a:endParaRPr>
          </a:p>
        </p:txBody>
      </p:sp>
      <p:sp>
        <p:nvSpPr>
          <p:cNvPr id="136" name="Google Shape;136;p2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37" name="Google Shape;137;p26"/>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38" name="Google Shape;138;p2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39" name="Google Shape;139;p2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40" name="Google Shape;140;p26"/>
          <p:cNvSpPr txBox="1"/>
          <p:nvPr>
            <p:ph type="ctrTitle"/>
          </p:nvPr>
        </p:nvSpPr>
        <p:spPr>
          <a:xfrm>
            <a:off x="219950" y="337875"/>
            <a:ext cx="3945000" cy="10512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500">
                <a:solidFill>
                  <a:srgbClr val="262626"/>
                </a:solidFill>
                <a:highlight>
                  <a:schemeClr val="lt1"/>
                </a:highlight>
              </a:rPr>
              <a:t>Day 1: Fun in the Sun with Vita-man D</a:t>
            </a:r>
            <a:endParaRPr b="1" sz="3500">
              <a:solidFill>
                <a:srgbClr val="262626"/>
              </a:solidFill>
              <a:highlight>
                <a:schemeClr val="lt1"/>
              </a:high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0" name="Shape 240"/>
        <p:cNvGrpSpPr/>
        <p:nvPr/>
      </p:nvGrpSpPr>
      <p:grpSpPr>
        <a:xfrm>
          <a:off x="0" y="0"/>
          <a:ext cx="0" cy="0"/>
          <a:chOff x="0" y="0"/>
          <a:chExt cx="0" cy="0"/>
        </a:xfrm>
      </p:grpSpPr>
      <p:sp>
        <p:nvSpPr>
          <p:cNvPr id="241" name="Google Shape;241;p35"/>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42" name="Google Shape;242;p35"/>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43" name="Google Shape;243;p35"/>
          <p:cNvSpPr txBox="1"/>
          <p:nvPr>
            <p:ph idx="1" type="subTitle"/>
          </p:nvPr>
        </p:nvSpPr>
        <p:spPr>
          <a:xfrm>
            <a:off x="219950" y="1917438"/>
            <a:ext cx="3761100" cy="18321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When it is really hot and you are getting really thirsty, try eating some watermelon. Watermelon is 92% water, which is a very delicious way to rehydrate.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Watermelon is one of Vita-Man D’s favorite summertime fruits!</a:t>
            </a:r>
            <a:endParaRPr sz="1700">
              <a:solidFill>
                <a:srgbClr val="262626"/>
              </a:solidFill>
            </a:endParaRPr>
          </a:p>
        </p:txBody>
      </p:sp>
      <p:sp>
        <p:nvSpPr>
          <p:cNvPr id="244" name="Google Shape;244;p35"/>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45" name="Google Shape;245;p35"/>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46" name="Google Shape;246;p35"/>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47" name="Google Shape;247;p35"/>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48" name="Google Shape;248;p35"/>
          <p:cNvSpPr txBox="1"/>
          <p:nvPr>
            <p:ph type="ctrTitle"/>
          </p:nvPr>
        </p:nvSpPr>
        <p:spPr>
          <a:xfrm>
            <a:off x="219950" y="337875"/>
            <a:ext cx="3945000" cy="10512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500">
                <a:solidFill>
                  <a:srgbClr val="262626"/>
                </a:solidFill>
                <a:highlight>
                  <a:schemeClr val="lt1"/>
                </a:highlight>
              </a:rPr>
              <a:t>Day 10: Fun in the Sun with Vita-man D</a:t>
            </a:r>
            <a:endParaRPr b="1" sz="3500">
              <a:solidFill>
                <a:srgbClr val="262626"/>
              </a:solidFill>
              <a:highlight>
                <a:schemeClr val="lt1"/>
              </a:highlight>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52" name="Shape 252"/>
        <p:cNvGrpSpPr/>
        <p:nvPr/>
      </p:nvGrpSpPr>
      <p:grpSpPr>
        <a:xfrm>
          <a:off x="0" y="0"/>
          <a:ext cx="0" cy="0"/>
          <a:chOff x="0" y="0"/>
          <a:chExt cx="0" cy="0"/>
        </a:xfrm>
      </p:grpSpPr>
      <p:sp>
        <p:nvSpPr>
          <p:cNvPr id="253" name="Google Shape;253;p3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54" name="Google Shape;254;p36"/>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55" name="Google Shape;255;p36"/>
          <p:cNvSpPr txBox="1"/>
          <p:nvPr>
            <p:ph idx="1" type="subTitle"/>
          </p:nvPr>
        </p:nvSpPr>
        <p:spPr>
          <a:xfrm>
            <a:off x="219950" y="1969800"/>
            <a:ext cx="3761100" cy="17799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May means it’s time for some Fun in the Sun with Vita-Man D! Let’s start with a joke today:</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Q: What is Vita-Man D’s favorite day of the week?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A: “Sun”day</a:t>
            </a:r>
            <a:endParaRPr sz="1700">
              <a:solidFill>
                <a:srgbClr val="262626"/>
              </a:solidFill>
            </a:endParaRPr>
          </a:p>
        </p:txBody>
      </p:sp>
      <p:sp>
        <p:nvSpPr>
          <p:cNvPr id="256" name="Google Shape;256;p3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57" name="Google Shape;257;p36"/>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58" name="Google Shape;258;p3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59" name="Google Shape;259;p3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60" name="Google Shape;260;p36"/>
          <p:cNvSpPr txBox="1"/>
          <p:nvPr>
            <p:ph type="ctrTitle"/>
          </p:nvPr>
        </p:nvSpPr>
        <p:spPr>
          <a:xfrm>
            <a:off x="219950" y="337875"/>
            <a:ext cx="3945000" cy="10512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500">
                <a:solidFill>
                  <a:srgbClr val="262626"/>
                </a:solidFill>
                <a:highlight>
                  <a:schemeClr val="lt1"/>
                </a:highlight>
              </a:rPr>
              <a:t>Day 11: Fun in the Sun with Vita-man D</a:t>
            </a:r>
            <a:endParaRPr b="1" sz="3500">
              <a:solidFill>
                <a:srgbClr val="262626"/>
              </a:solidFill>
              <a:highlight>
                <a:schemeClr val="lt1"/>
              </a:highlight>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4" name="Shape 264"/>
        <p:cNvGrpSpPr/>
        <p:nvPr/>
      </p:nvGrpSpPr>
      <p:grpSpPr>
        <a:xfrm>
          <a:off x="0" y="0"/>
          <a:ext cx="0" cy="0"/>
          <a:chOff x="0" y="0"/>
          <a:chExt cx="0" cy="0"/>
        </a:xfrm>
      </p:grpSpPr>
      <p:sp>
        <p:nvSpPr>
          <p:cNvPr id="265" name="Google Shape;265;p37"/>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66" name="Google Shape;266;p37"/>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67" name="Google Shape;267;p37"/>
          <p:cNvSpPr txBox="1"/>
          <p:nvPr>
            <p:ph idx="1" type="subTitle"/>
          </p:nvPr>
        </p:nvSpPr>
        <p:spPr>
          <a:xfrm>
            <a:off x="219950" y="1798862"/>
            <a:ext cx="3761100" cy="2135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Staying hydrated is very important every day, but even more important on hot summer days. We can lose water from our body through sweat; this water needs to be replaced.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Vita-Man D wants to remind you to make sure you sip on water throughout the entire day so your whole body can stay healthy.</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p:txBody>
      </p:sp>
      <p:sp>
        <p:nvSpPr>
          <p:cNvPr id="268" name="Google Shape;268;p37"/>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69" name="Google Shape;269;p37"/>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70" name="Google Shape;270;p37"/>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71" name="Google Shape;271;p37"/>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72" name="Google Shape;272;p37"/>
          <p:cNvSpPr txBox="1"/>
          <p:nvPr>
            <p:ph type="ctrTitle"/>
          </p:nvPr>
        </p:nvSpPr>
        <p:spPr>
          <a:xfrm>
            <a:off x="219950" y="337875"/>
            <a:ext cx="3945000" cy="10512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500">
                <a:solidFill>
                  <a:srgbClr val="262626"/>
                </a:solidFill>
                <a:highlight>
                  <a:schemeClr val="lt1"/>
                </a:highlight>
              </a:rPr>
              <a:t>Day 12: Fun in the Sun with Vita-man D</a:t>
            </a:r>
            <a:endParaRPr b="1" sz="3500">
              <a:solidFill>
                <a:srgbClr val="262626"/>
              </a:solidFill>
              <a:highlight>
                <a:schemeClr val="lt1"/>
              </a:highlight>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6" name="Shape 276"/>
        <p:cNvGrpSpPr/>
        <p:nvPr/>
      </p:nvGrpSpPr>
      <p:grpSpPr>
        <a:xfrm>
          <a:off x="0" y="0"/>
          <a:ext cx="0" cy="0"/>
          <a:chOff x="0" y="0"/>
          <a:chExt cx="0" cy="0"/>
        </a:xfrm>
      </p:grpSpPr>
      <p:sp>
        <p:nvSpPr>
          <p:cNvPr id="277" name="Google Shape;277;p38"/>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78" name="Google Shape;278;p38"/>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79" name="Google Shape;279;p38"/>
          <p:cNvSpPr txBox="1"/>
          <p:nvPr>
            <p:ph idx="1" type="subTitle"/>
          </p:nvPr>
        </p:nvSpPr>
        <p:spPr>
          <a:xfrm>
            <a:off x="219950" y="1798850"/>
            <a:ext cx="3831000" cy="2135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During the winter months (October to March), the sun’s rays are not strong enough to allow for adequate vitamin D production in the skin. Be sure to include vitamin D rich foods into your winter diet.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Foods such as milk, egg yolk, and fish are a great way to get your vitamin D when the sun is gone.</a:t>
            </a:r>
            <a:endParaRPr sz="1700">
              <a:solidFill>
                <a:srgbClr val="262626"/>
              </a:solidFill>
            </a:endParaRPr>
          </a:p>
        </p:txBody>
      </p:sp>
      <p:sp>
        <p:nvSpPr>
          <p:cNvPr id="280" name="Google Shape;280;p38"/>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81" name="Google Shape;281;p38"/>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82" name="Google Shape;282;p38"/>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83" name="Google Shape;283;p38"/>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84" name="Google Shape;284;p38"/>
          <p:cNvSpPr txBox="1"/>
          <p:nvPr>
            <p:ph type="ctrTitle"/>
          </p:nvPr>
        </p:nvSpPr>
        <p:spPr>
          <a:xfrm>
            <a:off x="219950" y="337875"/>
            <a:ext cx="3945000" cy="10512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500">
                <a:solidFill>
                  <a:srgbClr val="262626"/>
                </a:solidFill>
                <a:highlight>
                  <a:schemeClr val="lt1"/>
                </a:highlight>
              </a:rPr>
              <a:t>Day 13: Fun in the Sun with Vita-man D</a:t>
            </a:r>
            <a:endParaRPr b="1" sz="3500">
              <a:solidFill>
                <a:srgbClr val="262626"/>
              </a:solidFill>
              <a:highlight>
                <a:schemeClr val="lt1"/>
              </a:highlight>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88" name="Shape 288"/>
        <p:cNvGrpSpPr/>
        <p:nvPr/>
      </p:nvGrpSpPr>
      <p:grpSpPr>
        <a:xfrm>
          <a:off x="0" y="0"/>
          <a:ext cx="0" cy="0"/>
          <a:chOff x="0" y="0"/>
          <a:chExt cx="0" cy="0"/>
        </a:xfrm>
      </p:grpSpPr>
      <p:sp>
        <p:nvSpPr>
          <p:cNvPr id="289" name="Google Shape;289;p39"/>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90" name="Google Shape;290;p39"/>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91" name="Google Shape;291;p39"/>
          <p:cNvSpPr txBox="1"/>
          <p:nvPr>
            <p:ph idx="1" type="subTitle"/>
          </p:nvPr>
        </p:nvSpPr>
        <p:spPr>
          <a:xfrm>
            <a:off x="219950" y="1532950"/>
            <a:ext cx="3945000" cy="26196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Biking, rollerblading and skateboarding are great forms of exercise for the summer. It is important to be safe when we participate in such activities. We should always wear a helmet that fits properly when we get on our bikes, boards or blades. Our bones are living tissues that are constantly being broken down and then rebuilt.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We need to get enough Vitamin D to make our bones strong and healthy to support all of our summer fun activities.</a:t>
            </a:r>
            <a:endParaRPr sz="1700">
              <a:solidFill>
                <a:srgbClr val="262626"/>
              </a:solidFill>
            </a:endParaRPr>
          </a:p>
        </p:txBody>
      </p:sp>
      <p:sp>
        <p:nvSpPr>
          <p:cNvPr id="292" name="Google Shape;292;p39"/>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93" name="Google Shape;293;p39"/>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94" name="Google Shape;294;p39"/>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95" name="Google Shape;295;p39"/>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96" name="Google Shape;296;p39"/>
          <p:cNvSpPr txBox="1"/>
          <p:nvPr>
            <p:ph type="ctrTitle"/>
          </p:nvPr>
        </p:nvSpPr>
        <p:spPr>
          <a:xfrm>
            <a:off x="219950" y="337875"/>
            <a:ext cx="3945000" cy="10512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500">
                <a:solidFill>
                  <a:srgbClr val="262626"/>
                </a:solidFill>
                <a:highlight>
                  <a:schemeClr val="lt1"/>
                </a:highlight>
              </a:rPr>
              <a:t>Day 14: Fun in the Sun with Vita-man D</a:t>
            </a:r>
            <a:endParaRPr b="1" sz="3500">
              <a:solidFill>
                <a:srgbClr val="262626"/>
              </a:solidFill>
              <a:highlight>
                <a:schemeClr val="lt1"/>
              </a:highlight>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00" name="Shape 300"/>
        <p:cNvGrpSpPr/>
        <p:nvPr/>
      </p:nvGrpSpPr>
      <p:grpSpPr>
        <a:xfrm>
          <a:off x="0" y="0"/>
          <a:ext cx="0" cy="0"/>
          <a:chOff x="0" y="0"/>
          <a:chExt cx="0" cy="0"/>
        </a:xfrm>
      </p:grpSpPr>
      <p:sp>
        <p:nvSpPr>
          <p:cNvPr id="301" name="Google Shape;301;p40"/>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02" name="Google Shape;302;p40"/>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03" name="Google Shape;303;p40"/>
          <p:cNvSpPr txBox="1"/>
          <p:nvPr>
            <p:ph idx="1" type="subTitle"/>
          </p:nvPr>
        </p:nvSpPr>
        <p:spPr>
          <a:xfrm>
            <a:off x="219950" y="1912100"/>
            <a:ext cx="3945000" cy="20400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May means it’s time for some Fun in the Sun with Vita-Man D! Last week we talked about a special vitamin that the sun provides for us.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Can you remember which vitamin it is? Come tell </a:t>
            </a:r>
            <a:r>
              <a:rPr lang="en" sz="1700">
                <a:solidFill>
                  <a:srgbClr val="262626"/>
                </a:solidFill>
                <a:highlight>
                  <a:srgbClr val="FFFF00"/>
                </a:highlight>
              </a:rPr>
              <a:t>Insert Facilitator name </a:t>
            </a:r>
            <a:r>
              <a:rPr lang="en" sz="1700">
                <a:solidFill>
                  <a:srgbClr val="262626"/>
                </a:solidFill>
              </a:rPr>
              <a:t>your answer at recess to win a prize.</a:t>
            </a:r>
            <a:endParaRPr sz="1700">
              <a:solidFill>
                <a:srgbClr val="262626"/>
              </a:solidFill>
            </a:endParaRPr>
          </a:p>
        </p:txBody>
      </p:sp>
      <p:sp>
        <p:nvSpPr>
          <p:cNvPr id="304" name="Google Shape;304;p40"/>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05" name="Google Shape;305;p40"/>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06" name="Google Shape;306;p40"/>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07" name="Google Shape;307;p40"/>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08" name="Google Shape;308;p40"/>
          <p:cNvSpPr txBox="1"/>
          <p:nvPr>
            <p:ph type="ctrTitle"/>
          </p:nvPr>
        </p:nvSpPr>
        <p:spPr>
          <a:xfrm>
            <a:off x="219950" y="337875"/>
            <a:ext cx="3945000" cy="10512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500">
                <a:solidFill>
                  <a:srgbClr val="262626"/>
                </a:solidFill>
                <a:highlight>
                  <a:schemeClr val="lt1"/>
                </a:highlight>
              </a:rPr>
              <a:t>Day 15: Fun in the Sun with Vita-man D</a:t>
            </a:r>
            <a:endParaRPr b="1" sz="3500">
              <a:solidFill>
                <a:srgbClr val="262626"/>
              </a:solidFill>
              <a:highlight>
                <a:schemeClr val="lt1"/>
              </a:highlight>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12" name="Shape 312"/>
        <p:cNvGrpSpPr/>
        <p:nvPr/>
      </p:nvGrpSpPr>
      <p:grpSpPr>
        <a:xfrm>
          <a:off x="0" y="0"/>
          <a:ext cx="0" cy="0"/>
          <a:chOff x="0" y="0"/>
          <a:chExt cx="0" cy="0"/>
        </a:xfrm>
      </p:grpSpPr>
      <p:sp>
        <p:nvSpPr>
          <p:cNvPr id="313" name="Google Shape;313;p41"/>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14" name="Google Shape;314;p41"/>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15" name="Google Shape;315;p41"/>
          <p:cNvSpPr txBox="1"/>
          <p:nvPr>
            <p:ph idx="1" type="subTitle"/>
          </p:nvPr>
        </p:nvSpPr>
        <p:spPr>
          <a:xfrm>
            <a:off x="219950" y="1912100"/>
            <a:ext cx="3945000" cy="20400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Summer time is when Vita-Man D loves to fill up on berries such as raspberries, strawberries, blackberries, and blueberries! Did you know that there are many U-Picks around </a:t>
            </a:r>
            <a:r>
              <a:rPr lang="en" sz="1700">
                <a:solidFill>
                  <a:srgbClr val="262626"/>
                </a:solidFill>
                <a:highlight>
                  <a:srgbClr val="FFFF00"/>
                </a:highlight>
              </a:rPr>
              <a:t>Edmonton and area</a:t>
            </a:r>
            <a:r>
              <a:rPr lang="en" sz="1700">
                <a:solidFill>
                  <a:srgbClr val="262626"/>
                </a:solidFill>
              </a:rPr>
              <a:t> that you can go and pick your own berries?</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Berries can be picked and then frozen so that you can enjoy them all year round!</a:t>
            </a:r>
            <a:endParaRPr sz="1700">
              <a:solidFill>
                <a:srgbClr val="262626"/>
              </a:solidFill>
            </a:endParaRPr>
          </a:p>
        </p:txBody>
      </p:sp>
      <p:sp>
        <p:nvSpPr>
          <p:cNvPr id="316" name="Google Shape;316;p41"/>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17" name="Google Shape;317;p41"/>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18" name="Google Shape;318;p41"/>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19" name="Google Shape;319;p41"/>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20" name="Google Shape;320;p41"/>
          <p:cNvSpPr txBox="1"/>
          <p:nvPr>
            <p:ph type="ctrTitle"/>
          </p:nvPr>
        </p:nvSpPr>
        <p:spPr>
          <a:xfrm>
            <a:off x="219950" y="337875"/>
            <a:ext cx="3945000" cy="10512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500">
                <a:solidFill>
                  <a:srgbClr val="262626"/>
                </a:solidFill>
                <a:highlight>
                  <a:schemeClr val="lt1"/>
                </a:highlight>
              </a:rPr>
              <a:t>Day 16: Fun in the Sun with Vita-man D</a:t>
            </a:r>
            <a:endParaRPr b="1" sz="3500">
              <a:solidFill>
                <a:srgbClr val="262626"/>
              </a:solidFill>
              <a:highlight>
                <a:schemeClr val="lt1"/>
              </a:highlight>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24" name="Shape 324"/>
        <p:cNvGrpSpPr/>
        <p:nvPr/>
      </p:nvGrpSpPr>
      <p:grpSpPr>
        <a:xfrm>
          <a:off x="0" y="0"/>
          <a:ext cx="0" cy="0"/>
          <a:chOff x="0" y="0"/>
          <a:chExt cx="0" cy="0"/>
        </a:xfrm>
      </p:grpSpPr>
      <p:sp>
        <p:nvSpPr>
          <p:cNvPr id="325" name="Google Shape;325;p42"/>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26" name="Google Shape;326;p42"/>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27" name="Google Shape;327;p42"/>
          <p:cNvSpPr txBox="1"/>
          <p:nvPr>
            <p:ph idx="1" type="subTitle"/>
          </p:nvPr>
        </p:nvSpPr>
        <p:spPr>
          <a:xfrm>
            <a:off x="219950" y="1912100"/>
            <a:ext cx="3945000" cy="20400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June is around the corner and that means it’s time for some Fun in the Sun with Vita-Man D!  So get outside and do some of the fun activities we learned about this year.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Skipping, biking or walking are all great ways to have some fun in the sun and spend time with Vita-Man D!</a:t>
            </a:r>
            <a:endParaRPr sz="1700">
              <a:solidFill>
                <a:srgbClr val="262626"/>
              </a:solidFill>
            </a:endParaRPr>
          </a:p>
        </p:txBody>
      </p:sp>
      <p:sp>
        <p:nvSpPr>
          <p:cNvPr id="328" name="Google Shape;328;p42"/>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29" name="Google Shape;329;p42"/>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30" name="Google Shape;330;p42"/>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31" name="Google Shape;331;p42"/>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32" name="Google Shape;332;p42"/>
          <p:cNvSpPr txBox="1"/>
          <p:nvPr>
            <p:ph type="ctrTitle"/>
          </p:nvPr>
        </p:nvSpPr>
        <p:spPr>
          <a:xfrm>
            <a:off x="219950" y="337875"/>
            <a:ext cx="3945000" cy="10512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500">
                <a:solidFill>
                  <a:srgbClr val="262626"/>
                </a:solidFill>
                <a:highlight>
                  <a:schemeClr val="lt1"/>
                </a:highlight>
              </a:rPr>
              <a:t>Day 17: Fun in the Sun with Vita-man D</a:t>
            </a:r>
            <a:endParaRPr b="1" sz="3500">
              <a:solidFill>
                <a:srgbClr val="262626"/>
              </a:solidFill>
              <a:highlight>
                <a:schemeClr val="lt1"/>
              </a:highlight>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36" name="Shape 336"/>
        <p:cNvGrpSpPr/>
        <p:nvPr/>
      </p:nvGrpSpPr>
      <p:grpSpPr>
        <a:xfrm>
          <a:off x="0" y="0"/>
          <a:ext cx="0" cy="0"/>
          <a:chOff x="0" y="0"/>
          <a:chExt cx="0" cy="0"/>
        </a:xfrm>
      </p:grpSpPr>
      <p:sp>
        <p:nvSpPr>
          <p:cNvPr id="337" name="Google Shape;337;p43"/>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38" name="Google Shape;338;p43"/>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39" name="Google Shape;339;p43"/>
          <p:cNvSpPr txBox="1"/>
          <p:nvPr>
            <p:ph idx="1" type="subTitle"/>
          </p:nvPr>
        </p:nvSpPr>
        <p:spPr>
          <a:xfrm>
            <a:off x="219950" y="1912100"/>
            <a:ext cx="3945000" cy="20400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On a hot summer’s day when you want to curb your thirst, before heading to a convenience store to purchase a slurpee, think about going to your local produce store and buying some juicy fruit.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Fruits like oranges, tangelos, watermelon, and pineapple contain a lot of water which will re-hydrate you and also give you a bit of sweetness too!</a:t>
            </a:r>
            <a:endParaRPr sz="1700">
              <a:solidFill>
                <a:srgbClr val="262626"/>
              </a:solidFill>
            </a:endParaRPr>
          </a:p>
        </p:txBody>
      </p:sp>
      <p:sp>
        <p:nvSpPr>
          <p:cNvPr id="340" name="Google Shape;340;p43"/>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41" name="Google Shape;341;p43"/>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42" name="Google Shape;342;p43"/>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43" name="Google Shape;343;p43"/>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44" name="Google Shape;344;p43"/>
          <p:cNvSpPr txBox="1"/>
          <p:nvPr>
            <p:ph type="ctrTitle"/>
          </p:nvPr>
        </p:nvSpPr>
        <p:spPr>
          <a:xfrm>
            <a:off x="219950" y="337875"/>
            <a:ext cx="3945000" cy="10512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500">
                <a:solidFill>
                  <a:srgbClr val="262626"/>
                </a:solidFill>
                <a:highlight>
                  <a:schemeClr val="lt1"/>
                </a:highlight>
              </a:rPr>
              <a:t>Day 18: Fun in the Sun with Vita-man D</a:t>
            </a:r>
            <a:endParaRPr b="1" sz="3500">
              <a:solidFill>
                <a:srgbClr val="262626"/>
              </a:solidFill>
              <a:highlight>
                <a:schemeClr val="lt1"/>
              </a:highlight>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48" name="Shape 348"/>
        <p:cNvGrpSpPr/>
        <p:nvPr/>
      </p:nvGrpSpPr>
      <p:grpSpPr>
        <a:xfrm>
          <a:off x="0" y="0"/>
          <a:ext cx="0" cy="0"/>
          <a:chOff x="0" y="0"/>
          <a:chExt cx="0" cy="0"/>
        </a:xfrm>
      </p:grpSpPr>
      <p:sp>
        <p:nvSpPr>
          <p:cNvPr id="349" name="Google Shape;349;p44"/>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50" name="Google Shape;350;p44"/>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51" name="Google Shape;351;p44"/>
          <p:cNvSpPr txBox="1"/>
          <p:nvPr>
            <p:ph idx="1" type="subTitle"/>
          </p:nvPr>
        </p:nvSpPr>
        <p:spPr>
          <a:xfrm>
            <a:off x="219950" y="1746475"/>
            <a:ext cx="3945000" cy="23973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May means it’s time for some Fun in the Sun with Vita-Man D! Today we have a riddle. Come tell</a:t>
            </a:r>
            <a:r>
              <a:rPr lang="en" sz="1700">
                <a:solidFill>
                  <a:srgbClr val="262626"/>
                </a:solidFill>
                <a:highlight>
                  <a:srgbClr val="FFFF00"/>
                </a:highlight>
              </a:rPr>
              <a:t> Insert Facilitator name</a:t>
            </a:r>
            <a:r>
              <a:rPr lang="en" sz="1700">
                <a:solidFill>
                  <a:srgbClr val="262626"/>
                </a:solidFill>
              </a:rPr>
              <a:t> your answer at recess to win a prize.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There are many levels to complete to master me. People often wear goggles and a cap to compete, you can enjoy me indoors or outdoors, I have different strokes.</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What activity am I?</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p:txBody>
      </p:sp>
      <p:sp>
        <p:nvSpPr>
          <p:cNvPr id="352" name="Google Shape;352;p44"/>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53" name="Google Shape;353;p44"/>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54" name="Google Shape;354;p44"/>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55" name="Google Shape;355;p44"/>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56" name="Google Shape;356;p44"/>
          <p:cNvSpPr txBox="1"/>
          <p:nvPr>
            <p:ph type="ctrTitle"/>
          </p:nvPr>
        </p:nvSpPr>
        <p:spPr>
          <a:xfrm>
            <a:off x="219950" y="337875"/>
            <a:ext cx="3945000" cy="10512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500">
                <a:solidFill>
                  <a:srgbClr val="262626"/>
                </a:solidFill>
                <a:highlight>
                  <a:schemeClr val="lt1"/>
                </a:highlight>
              </a:rPr>
              <a:t>Day 19: Fun in the Sun with Vita-man D</a:t>
            </a:r>
            <a:endParaRPr b="1" sz="3500">
              <a:solidFill>
                <a:srgbClr val="262626"/>
              </a:solidFill>
              <a:highlight>
                <a:schemeClr val="lt1"/>
              </a:highligh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4" name="Shape 144"/>
        <p:cNvGrpSpPr/>
        <p:nvPr/>
      </p:nvGrpSpPr>
      <p:grpSpPr>
        <a:xfrm>
          <a:off x="0" y="0"/>
          <a:ext cx="0" cy="0"/>
          <a:chOff x="0" y="0"/>
          <a:chExt cx="0" cy="0"/>
        </a:xfrm>
      </p:grpSpPr>
      <p:sp>
        <p:nvSpPr>
          <p:cNvPr id="145" name="Google Shape;145;p27"/>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46" name="Google Shape;146;p27"/>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47" name="Google Shape;147;p27"/>
          <p:cNvSpPr txBox="1"/>
          <p:nvPr>
            <p:ph idx="1" type="subTitle"/>
          </p:nvPr>
        </p:nvSpPr>
        <p:spPr>
          <a:xfrm>
            <a:off x="219950" y="1845838"/>
            <a:ext cx="3761100" cy="20820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Even though the sun provides our bodies with vitamin D, we need to make sure if we are spending a lot of time in the sun, we protect our skin from the suns harmful rays. Vita-Man D wants to know if you can think of three things you could do to protect yourself from the sun?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Be sure to tell </a:t>
            </a:r>
            <a:r>
              <a:rPr lang="en" sz="1700">
                <a:solidFill>
                  <a:srgbClr val="262626"/>
                </a:solidFill>
                <a:highlight>
                  <a:srgbClr val="FFFF00"/>
                </a:highlight>
              </a:rPr>
              <a:t>Name of champion teacher</a:t>
            </a:r>
            <a:r>
              <a:rPr lang="en" sz="1700">
                <a:solidFill>
                  <a:srgbClr val="262626"/>
                </a:solidFill>
              </a:rPr>
              <a:t> what you thought of!</a:t>
            </a:r>
            <a:endParaRPr sz="1700">
              <a:solidFill>
                <a:srgbClr val="262626"/>
              </a:solidFill>
            </a:endParaRPr>
          </a:p>
        </p:txBody>
      </p:sp>
      <p:sp>
        <p:nvSpPr>
          <p:cNvPr id="148" name="Google Shape;148;p27"/>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49" name="Google Shape;149;p27"/>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50" name="Google Shape;150;p27"/>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51" name="Google Shape;151;p27"/>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52" name="Google Shape;152;p27"/>
          <p:cNvSpPr txBox="1"/>
          <p:nvPr>
            <p:ph type="ctrTitle"/>
          </p:nvPr>
        </p:nvSpPr>
        <p:spPr>
          <a:xfrm>
            <a:off x="219950" y="337875"/>
            <a:ext cx="3945000" cy="10512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500">
                <a:solidFill>
                  <a:srgbClr val="262626"/>
                </a:solidFill>
                <a:highlight>
                  <a:schemeClr val="lt1"/>
                </a:highlight>
              </a:rPr>
              <a:t>Day 2: Fun in the Sun with Vita-man D</a:t>
            </a:r>
            <a:endParaRPr b="1" sz="3500">
              <a:solidFill>
                <a:srgbClr val="262626"/>
              </a:solidFill>
              <a:highlight>
                <a:schemeClr val="lt1"/>
              </a:highlight>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60" name="Shape 360"/>
        <p:cNvGrpSpPr/>
        <p:nvPr/>
      </p:nvGrpSpPr>
      <p:grpSpPr>
        <a:xfrm>
          <a:off x="0" y="0"/>
          <a:ext cx="0" cy="0"/>
          <a:chOff x="0" y="0"/>
          <a:chExt cx="0" cy="0"/>
        </a:xfrm>
      </p:grpSpPr>
      <p:sp>
        <p:nvSpPr>
          <p:cNvPr id="361" name="Google Shape;361;p45"/>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62" name="Google Shape;362;p45"/>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63" name="Google Shape;363;p45"/>
          <p:cNvSpPr txBox="1"/>
          <p:nvPr>
            <p:ph idx="1" type="subTitle"/>
          </p:nvPr>
        </p:nvSpPr>
        <p:spPr>
          <a:xfrm>
            <a:off x="219950" y="1894675"/>
            <a:ext cx="3945000" cy="22491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Vita-Man D’s nick-name is the sunshine vitamin because sunlight is a great source of vitamin D! We only need 10-15 minutes of sunlight on our arms and legs to get enough vitamin D for the day! Vitamin D helps the body absorb calcium from food to help build and maintain strong bones.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So get outside and enjoy the sunshine!!!</a:t>
            </a:r>
            <a:endParaRPr sz="1700">
              <a:solidFill>
                <a:srgbClr val="262626"/>
              </a:solidFill>
            </a:endParaRPr>
          </a:p>
        </p:txBody>
      </p:sp>
      <p:sp>
        <p:nvSpPr>
          <p:cNvPr id="364" name="Google Shape;364;p45"/>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65" name="Google Shape;365;p45"/>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66" name="Google Shape;366;p45"/>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67" name="Google Shape;367;p45"/>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68" name="Google Shape;368;p45"/>
          <p:cNvSpPr txBox="1"/>
          <p:nvPr>
            <p:ph type="ctrTitle"/>
          </p:nvPr>
        </p:nvSpPr>
        <p:spPr>
          <a:xfrm>
            <a:off x="219950" y="337875"/>
            <a:ext cx="3945000" cy="10512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500">
                <a:solidFill>
                  <a:srgbClr val="262626"/>
                </a:solidFill>
                <a:highlight>
                  <a:schemeClr val="lt1"/>
                </a:highlight>
              </a:rPr>
              <a:t>Day 20: Fun in the Sun with Vita-man D</a:t>
            </a:r>
            <a:endParaRPr b="1" sz="3500">
              <a:solidFill>
                <a:srgbClr val="262626"/>
              </a:solidFill>
              <a:highlight>
                <a:schemeClr val="lt1"/>
              </a:highlight>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2" name="Shape 372"/>
        <p:cNvGrpSpPr/>
        <p:nvPr/>
      </p:nvGrpSpPr>
      <p:grpSpPr>
        <a:xfrm>
          <a:off x="0" y="0"/>
          <a:ext cx="0" cy="0"/>
          <a:chOff x="0" y="0"/>
          <a:chExt cx="0" cy="0"/>
        </a:xfrm>
      </p:grpSpPr>
      <p:sp>
        <p:nvSpPr>
          <p:cNvPr id="373" name="Google Shape;373;p4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74" name="Google Shape;374;p46"/>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75" name="Google Shape;375;p46"/>
          <p:cNvSpPr txBox="1"/>
          <p:nvPr>
            <p:ph idx="1" type="subTitle"/>
          </p:nvPr>
        </p:nvSpPr>
        <p:spPr>
          <a:xfrm>
            <a:off x="219950" y="2156150"/>
            <a:ext cx="3945000" cy="13950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Time for a joke.</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Q:“Did you hear the joke about the watermelon?”</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A: “It was pit-i-ful”</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p:txBody>
      </p:sp>
      <p:sp>
        <p:nvSpPr>
          <p:cNvPr id="376" name="Google Shape;376;p4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77" name="Google Shape;377;p46"/>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78" name="Google Shape;378;p4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79" name="Google Shape;379;p4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80" name="Google Shape;380;p46"/>
          <p:cNvSpPr txBox="1"/>
          <p:nvPr>
            <p:ph type="ctrTitle"/>
          </p:nvPr>
        </p:nvSpPr>
        <p:spPr>
          <a:xfrm>
            <a:off x="219950" y="337875"/>
            <a:ext cx="3945000" cy="10512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500">
                <a:solidFill>
                  <a:srgbClr val="262626"/>
                </a:solidFill>
                <a:highlight>
                  <a:schemeClr val="lt1"/>
                </a:highlight>
              </a:rPr>
              <a:t>Day 21: Fun in the Sun with Vita-man D</a:t>
            </a:r>
            <a:endParaRPr b="1" sz="3500">
              <a:solidFill>
                <a:srgbClr val="262626"/>
              </a:solidFill>
              <a:highlight>
                <a:schemeClr val="lt1"/>
              </a:highlight>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84" name="Shape 384"/>
        <p:cNvGrpSpPr/>
        <p:nvPr/>
      </p:nvGrpSpPr>
      <p:grpSpPr>
        <a:xfrm>
          <a:off x="0" y="0"/>
          <a:ext cx="0" cy="0"/>
          <a:chOff x="0" y="0"/>
          <a:chExt cx="0" cy="0"/>
        </a:xfrm>
      </p:grpSpPr>
      <p:sp>
        <p:nvSpPr>
          <p:cNvPr id="385" name="Google Shape;385;p47"/>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86" name="Google Shape;386;p47"/>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87" name="Google Shape;387;p47"/>
          <p:cNvSpPr txBox="1"/>
          <p:nvPr>
            <p:ph idx="1" type="subTitle"/>
          </p:nvPr>
        </p:nvSpPr>
        <p:spPr>
          <a:xfrm>
            <a:off x="219950" y="1877225"/>
            <a:ext cx="3945000" cy="19179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According to Health Canada, most children and adults can meet their vitamin D needs by choosing the number of servings of recommended for their age group in the Eating Well with Canada’s Food Guide.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So let’s fill our plate with foods and beverages like milk, eggs and fish to keep our bones, teeth and bodies healthy! </a:t>
            </a:r>
            <a:endParaRPr sz="1700">
              <a:solidFill>
                <a:srgbClr val="262626"/>
              </a:solidFill>
            </a:endParaRPr>
          </a:p>
        </p:txBody>
      </p:sp>
      <p:sp>
        <p:nvSpPr>
          <p:cNvPr id="388" name="Google Shape;388;p47"/>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89" name="Google Shape;389;p47"/>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90" name="Google Shape;390;p47"/>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91" name="Google Shape;391;p47"/>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92" name="Google Shape;392;p47"/>
          <p:cNvSpPr txBox="1"/>
          <p:nvPr>
            <p:ph type="ctrTitle"/>
          </p:nvPr>
        </p:nvSpPr>
        <p:spPr>
          <a:xfrm>
            <a:off x="219950" y="337875"/>
            <a:ext cx="3945000" cy="10512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500">
                <a:solidFill>
                  <a:srgbClr val="262626"/>
                </a:solidFill>
                <a:highlight>
                  <a:schemeClr val="lt1"/>
                </a:highlight>
              </a:rPr>
              <a:t>Day 22: Fun in the Sun with Vita-man D</a:t>
            </a:r>
            <a:endParaRPr b="1" sz="3500">
              <a:solidFill>
                <a:srgbClr val="262626"/>
              </a:solidFill>
              <a:highlight>
                <a:schemeClr val="lt1"/>
              </a:highlight>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96" name="Shape 396"/>
        <p:cNvGrpSpPr/>
        <p:nvPr/>
      </p:nvGrpSpPr>
      <p:grpSpPr>
        <a:xfrm>
          <a:off x="0" y="0"/>
          <a:ext cx="0" cy="0"/>
          <a:chOff x="0" y="0"/>
          <a:chExt cx="0" cy="0"/>
        </a:xfrm>
      </p:grpSpPr>
      <p:sp>
        <p:nvSpPr>
          <p:cNvPr id="397" name="Google Shape;397;p48"/>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98" name="Google Shape;398;p48"/>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99" name="Google Shape;399;p48"/>
          <p:cNvSpPr txBox="1"/>
          <p:nvPr>
            <p:ph idx="1" type="subTitle"/>
          </p:nvPr>
        </p:nvSpPr>
        <p:spPr>
          <a:xfrm>
            <a:off x="219950" y="1702875"/>
            <a:ext cx="3945000" cy="22755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People have known about the bone-building benefits of vitamin D for decades. Did you know that vitamin D can also help you fight off colds and the flu?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Since the sun provides you with a natural source of vitamin D, make sure to spend time outside with your family and friends this summer soaking up the sun, having fun and helping your immune system stay strong!</a:t>
            </a:r>
            <a:endParaRPr sz="1700">
              <a:solidFill>
                <a:srgbClr val="262626"/>
              </a:solidFill>
            </a:endParaRPr>
          </a:p>
        </p:txBody>
      </p:sp>
      <p:sp>
        <p:nvSpPr>
          <p:cNvPr id="400" name="Google Shape;400;p48"/>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401" name="Google Shape;401;p48"/>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402" name="Google Shape;402;p48"/>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403" name="Google Shape;403;p48"/>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404" name="Google Shape;404;p48"/>
          <p:cNvSpPr txBox="1"/>
          <p:nvPr>
            <p:ph type="ctrTitle"/>
          </p:nvPr>
        </p:nvSpPr>
        <p:spPr>
          <a:xfrm>
            <a:off x="219950" y="337875"/>
            <a:ext cx="3945000" cy="10512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500">
                <a:solidFill>
                  <a:srgbClr val="262626"/>
                </a:solidFill>
                <a:highlight>
                  <a:schemeClr val="lt1"/>
                </a:highlight>
              </a:rPr>
              <a:t>Day 23: Fun in the Sun with Vita-man D</a:t>
            </a:r>
            <a:endParaRPr b="1" sz="3500">
              <a:solidFill>
                <a:srgbClr val="262626"/>
              </a:solidFill>
              <a:highlight>
                <a:schemeClr val="lt1"/>
              </a:highlight>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08" name="Shape 408"/>
        <p:cNvGrpSpPr/>
        <p:nvPr/>
      </p:nvGrpSpPr>
      <p:grpSpPr>
        <a:xfrm>
          <a:off x="0" y="0"/>
          <a:ext cx="0" cy="0"/>
          <a:chOff x="0" y="0"/>
          <a:chExt cx="0" cy="0"/>
        </a:xfrm>
      </p:grpSpPr>
      <p:sp>
        <p:nvSpPr>
          <p:cNvPr id="409" name="Google Shape;409;p49"/>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410" name="Google Shape;410;p49"/>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411" name="Google Shape;411;p49"/>
          <p:cNvSpPr txBox="1"/>
          <p:nvPr>
            <p:ph idx="1" type="subTitle"/>
          </p:nvPr>
        </p:nvSpPr>
        <p:spPr>
          <a:xfrm>
            <a:off x="219950" y="2114600"/>
            <a:ext cx="3945000" cy="14781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Remember vitamin D is needed by many parts of the body, including muscles, nerves, skin, glands, and the immune system, so be sure to get outside and soak up the sunshine and vitamin D to keep your entire body healthy and active! </a:t>
            </a:r>
            <a:endParaRPr sz="1700">
              <a:solidFill>
                <a:srgbClr val="262626"/>
              </a:solidFill>
            </a:endParaRPr>
          </a:p>
        </p:txBody>
      </p:sp>
      <p:sp>
        <p:nvSpPr>
          <p:cNvPr id="412" name="Google Shape;412;p49"/>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413" name="Google Shape;413;p49"/>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414" name="Google Shape;414;p49"/>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415" name="Google Shape;415;p49"/>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416" name="Google Shape;416;p49"/>
          <p:cNvSpPr txBox="1"/>
          <p:nvPr>
            <p:ph type="ctrTitle"/>
          </p:nvPr>
        </p:nvSpPr>
        <p:spPr>
          <a:xfrm>
            <a:off x="219950" y="337875"/>
            <a:ext cx="3945000" cy="10512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500">
                <a:solidFill>
                  <a:srgbClr val="262626"/>
                </a:solidFill>
                <a:highlight>
                  <a:schemeClr val="lt1"/>
                </a:highlight>
              </a:rPr>
              <a:t>Day 24: Fun in the Sun with Vita-man D</a:t>
            </a:r>
            <a:endParaRPr b="1" sz="3500">
              <a:solidFill>
                <a:srgbClr val="262626"/>
              </a:solidFill>
              <a:highlight>
                <a:schemeClr val="lt1"/>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6" name="Shape 156"/>
        <p:cNvGrpSpPr/>
        <p:nvPr/>
      </p:nvGrpSpPr>
      <p:grpSpPr>
        <a:xfrm>
          <a:off x="0" y="0"/>
          <a:ext cx="0" cy="0"/>
          <a:chOff x="0" y="0"/>
          <a:chExt cx="0" cy="0"/>
        </a:xfrm>
      </p:grpSpPr>
      <p:sp>
        <p:nvSpPr>
          <p:cNvPr id="157" name="Google Shape;157;p28"/>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58" name="Google Shape;158;p28"/>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59" name="Google Shape;159;p28"/>
          <p:cNvSpPr txBox="1"/>
          <p:nvPr>
            <p:ph idx="1" type="subTitle"/>
          </p:nvPr>
        </p:nvSpPr>
        <p:spPr>
          <a:xfrm>
            <a:off x="219950" y="1946974"/>
            <a:ext cx="3761100" cy="19809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Yesterday I asked you about three things we could use to protect ourselves from the sun.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Some things we can do to protect ourselves from the suns strong rays are: applying sunscreen, wearing a hat and wearing sunglasses.</a:t>
            </a:r>
            <a:endParaRPr sz="1700">
              <a:solidFill>
                <a:srgbClr val="262626"/>
              </a:solidFill>
            </a:endParaRPr>
          </a:p>
        </p:txBody>
      </p:sp>
      <p:sp>
        <p:nvSpPr>
          <p:cNvPr id="160" name="Google Shape;160;p28"/>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61" name="Google Shape;161;p28"/>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62" name="Google Shape;162;p28"/>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63" name="Google Shape;163;p28"/>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64" name="Google Shape;164;p28"/>
          <p:cNvSpPr txBox="1"/>
          <p:nvPr>
            <p:ph type="ctrTitle"/>
          </p:nvPr>
        </p:nvSpPr>
        <p:spPr>
          <a:xfrm>
            <a:off x="219950" y="337875"/>
            <a:ext cx="3945000" cy="10512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500">
                <a:solidFill>
                  <a:srgbClr val="262626"/>
                </a:solidFill>
                <a:highlight>
                  <a:schemeClr val="lt1"/>
                </a:highlight>
              </a:rPr>
              <a:t>Day 3: Fun in the Sun with Vita-man D</a:t>
            </a:r>
            <a:endParaRPr b="1" sz="3500">
              <a:solidFill>
                <a:srgbClr val="262626"/>
              </a:solidFill>
              <a:highlight>
                <a:schemeClr val="lt1"/>
              </a:highligh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8" name="Shape 168"/>
        <p:cNvGrpSpPr/>
        <p:nvPr/>
      </p:nvGrpSpPr>
      <p:grpSpPr>
        <a:xfrm>
          <a:off x="0" y="0"/>
          <a:ext cx="0" cy="0"/>
          <a:chOff x="0" y="0"/>
          <a:chExt cx="0" cy="0"/>
        </a:xfrm>
      </p:grpSpPr>
      <p:sp>
        <p:nvSpPr>
          <p:cNvPr id="169" name="Google Shape;169;p29"/>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70" name="Google Shape;170;p29"/>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71" name="Google Shape;171;p29"/>
          <p:cNvSpPr txBox="1"/>
          <p:nvPr>
            <p:ph idx="1" type="subTitle"/>
          </p:nvPr>
        </p:nvSpPr>
        <p:spPr>
          <a:xfrm>
            <a:off x="219950" y="1946974"/>
            <a:ext cx="3761100" cy="19809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Vita-Man D is definitely a superhero! How can you add more vitamin D to your meals and supercharge your day?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Try using milk or fortified soy beverage instead of water when making pancakes, muffins, soups, puddings, smoothies and sauces for a bone strengthening delight.</a:t>
            </a:r>
            <a:endParaRPr sz="1700">
              <a:solidFill>
                <a:srgbClr val="262626"/>
              </a:solidFill>
            </a:endParaRPr>
          </a:p>
        </p:txBody>
      </p:sp>
      <p:sp>
        <p:nvSpPr>
          <p:cNvPr id="172" name="Google Shape;172;p29"/>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73" name="Google Shape;173;p29"/>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74" name="Google Shape;174;p29"/>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75" name="Google Shape;175;p29"/>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76" name="Google Shape;176;p29"/>
          <p:cNvSpPr txBox="1"/>
          <p:nvPr>
            <p:ph type="ctrTitle"/>
          </p:nvPr>
        </p:nvSpPr>
        <p:spPr>
          <a:xfrm>
            <a:off x="219950" y="337875"/>
            <a:ext cx="3945000" cy="10512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500">
                <a:solidFill>
                  <a:srgbClr val="262626"/>
                </a:solidFill>
                <a:highlight>
                  <a:schemeClr val="lt1"/>
                </a:highlight>
              </a:rPr>
              <a:t>Day 4: Fun in the Sun with Vita-man D</a:t>
            </a:r>
            <a:endParaRPr b="1" sz="3500">
              <a:solidFill>
                <a:srgbClr val="262626"/>
              </a:solidFill>
              <a:highlight>
                <a:schemeClr val="lt1"/>
              </a:highligh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0" name="Shape 180"/>
        <p:cNvGrpSpPr/>
        <p:nvPr/>
      </p:nvGrpSpPr>
      <p:grpSpPr>
        <a:xfrm>
          <a:off x="0" y="0"/>
          <a:ext cx="0" cy="0"/>
          <a:chOff x="0" y="0"/>
          <a:chExt cx="0" cy="0"/>
        </a:xfrm>
      </p:grpSpPr>
      <p:sp>
        <p:nvSpPr>
          <p:cNvPr id="181" name="Google Shape;181;p30"/>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82" name="Google Shape;182;p30"/>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83" name="Google Shape;183;p30"/>
          <p:cNvSpPr txBox="1"/>
          <p:nvPr>
            <p:ph idx="1" type="subTitle"/>
          </p:nvPr>
        </p:nvSpPr>
        <p:spPr>
          <a:xfrm>
            <a:off x="219950" y="1776025"/>
            <a:ext cx="3761100" cy="21519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Vitamin D is needed by many parts of the body, including muscles, nerves, skin, glands, and the immune system.  Vitamin D is very important in helping our body to absorb calcium and make your bones strong.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Vita-Man D wants to remind everyone that milk is a great source of vitamin D and is a great way to strengthen our super bones.</a:t>
            </a:r>
            <a:endParaRPr sz="1700">
              <a:solidFill>
                <a:srgbClr val="262626"/>
              </a:solidFill>
            </a:endParaRPr>
          </a:p>
        </p:txBody>
      </p:sp>
      <p:sp>
        <p:nvSpPr>
          <p:cNvPr id="184" name="Google Shape;184;p30"/>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85" name="Google Shape;185;p30"/>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86" name="Google Shape;186;p30"/>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87" name="Google Shape;187;p30"/>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88" name="Google Shape;188;p30"/>
          <p:cNvSpPr txBox="1"/>
          <p:nvPr>
            <p:ph type="ctrTitle"/>
          </p:nvPr>
        </p:nvSpPr>
        <p:spPr>
          <a:xfrm>
            <a:off x="219950" y="337875"/>
            <a:ext cx="3945000" cy="10512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500">
                <a:solidFill>
                  <a:srgbClr val="262626"/>
                </a:solidFill>
                <a:highlight>
                  <a:schemeClr val="lt1"/>
                </a:highlight>
              </a:rPr>
              <a:t>Day 5: Fun in the Sun with Vita-man D</a:t>
            </a:r>
            <a:endParaRPr b="1" sz="3500">
              <a:solidFill>
                <a:srgbClr val="262626"/>
              </a:solidFill>
              <a:highlight>
                <a:schemeClr val="lt1"/>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2" name="Shape 192"/>
        <p:cNvGrpSpPr/>
        <p:nvPr/>
      </p:nvGrpSpPr>
      <p:grpSpPr>
        <a:xfrm>
          <a:off x="0" y="0"/>
          <a:ext cx="0" cy="0"/>
          <a:chOff x="0" y="0"/>
          <a:chExt cx="0" cy="0"/>
        </a:xfrm>
      </p:grpSpPr>
      <p:sp>
        <p:nvSpPr>
          <p:cNvPr id="193" name="Google Shape;193;p31"/>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94" name="Google Shape;194;p31"/>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95" name="Google Shape;195;p31"/>
          <p:cNvSpPr txBox="1"/>
          <p:nvPr>
            <p:ph idx="1" type="subTitle"/>
          </p:nvPr>
        </p:nvSpPr>
        <p:spPr>
          <a:xfrm>
            <a:off x="219950" y="1776025"/>
            <a:ext cx="3761100" cy="21519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Vita-Man D found out that his shadow is an indicator of the suns strength. If his shadow is shorter than he is, the sun is at its highest strength. If his shadow is taller he is his sun exposure will be lower.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Next time you are outside try to see where your shadow is and soak up some sun… and some vitamin D.</a:t>
            </a:r>
            <a:endParaRPr sz="1700">
              <a:solidFill>
                <a:srgbClr val="262626"/>
              </a:solidFill>
            </a:endParaRPr>
          </a:p>
        </p:txBody>
      </p:sp>
      <p:sp>
        <p:nvSpPr>
          <p:cNvPr id="196" name="Google Shape;196;p31"/>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97" name="Google Shape;197;p31"/>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98" name="Google Shape;198;p31"/>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99" name="Google Shape;199;p31"/>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00" name="Google Shape;200;p31"/>
          <p:cNvSpPr txBox="1"/>
          <p:nvPr>
            <p:ph type="ctrTitle"/>
          </p:nvPr>
        </p:nvSpPr>
        <p:spPr>
          <a:xfrm>
            <a:off x="219950" y="337875"/>
            <a:ext cx="3945000" cy="10512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500">
                <a:solidFill>
                  <a:srgbClr val="262626"/>
                </a:solidFill>
                <a:highlight>
                  <a:schemeClr val="lt1"/>
                </a:highlight>
              </a:rPr>
              <a:t>Day 6: Fun in the Sun with Vita-man D</a:t>
            </a:r>
            <a:endParaRPr b="1" sz="3500">
              <a:solidFill>
                <a:srgbClr val="262626"/>
              </a:solidFill>
              <a:highlight>
                <a:schemeClr val="lt1"/>
              </a:highligh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4" name="Shape 204"/>
        <p:cNvGrpSpPr/>
        <p:nvPr/>
      </p:nvGrpSpPr>
      <p:grpSpPr>
        <a:xfrm>
          <a:off x="0" y="0"/>
          <a:ext cx="0" cy="0"/>
          <a:chOff x="0" y="0"/>
          <a:chExt cx="0" cy="0"/>
        </a:xfrm>
      </p:grpSpPr>
      <p:sp>
        <p:nvSpPr>
          <p:cNvPr id="205" name="Google Shape;205;p32"/>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06" name="Google Shape;206;p32"/>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07" name="Google Shape;207;p32"/>
          <p:cNvSpPr txBox="1"/>
          <p:nvPr>
            <p:ph idx="1" type="subTitle"/>
          </p:nvPr>
        </p:nvSpPr>
        <p:spPr>
          <a:xfrm>
            <a:off x="219950" y="1776025"/>
            <a:ext cx="3761100" cy="21519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This summer, Vita-Man D wants us to remember that if it’s cloudy and raining out, we should include good food sources of vitamin D in our lunch.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Foods and beverages like milk, salmon or a tuna sandwich as part of our healthy diet keeps our bones and teeth healthy and strong.</a:t>
            </a:r>
            <a:endParaRPr sz="1700">
              <a:solidFill>
                <a:srgbClr val="262626"/>
              </a:solidFill>
            </a:endParaRPr>
          </a:p>
        </p:txBody>
      </p:sp>
      <p:sp>
        <p:nvSpPr>
          <p:cNvPr id="208" name="Google Shape;208;p32"/>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09" name="Google Shape;209;p32"/>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10" name="Google Shape;210;p32"/>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11" name="Google Shape;211;p32"/>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12" name="Google Shape;212;p32"/>
          <p:cNvSpPr txBox="1"/>
          <p:nvPr>
            <p:ph type="ctrTitle"/>
          </p:nvPr>
        </p:nvSpPr>
        <p:spPr>
          <a:xfrm>
            <a:off x="219950" y="337875"/>
            <a:ext cx="3945000" cy="10512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500">
                <a:solidFill>
                  <a:srgbClr val="262626"/>
                </a:solidFill>
                <a:highlight>
                  <a:schemeClr val="lt1"/>
                </a:highlight>
              </a:rPr>
              <a:t>Day 7: Fun in the Sun with Vita-man D</a:t>
            </a:r>
            <a:endParaRPr b="1" sz="3500">
              <a:solidFill>
                <a:srgbClr val="262626"/>
              </a:solidFill>
              <a:highlight>
                <a:schemeClr val="lt1"/>
              </a:highligh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6" name="Shape 216"/>
        <p:cNvGrpSpPr/>
        <p:nvPr/>
      </p:nvGrpSpPr>
      <p:grpSpPr>
        <a:xfrm>
          <a:off x="0" y="0"/>
          <a:ext cx="0" cy="0"/>
          <a:chOff x="0" y="0"/>
          <a:chExt cx="0" cy="0"/>
        </a:xfrm>
      </p:grpSpPr>
      <p:sp>
        <p:nvSpPr>
          <p:cNvPr id="217" name="Google Shape;217;p33"/>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18" name="Google Shape;218;p33"/>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19" name="Google Shape;219;p33"/>
          <p:cNvSpPr txBox="1"/>
          <p:nvPr>
            <p:ph idx="1" type="subTitle"/>
          </p:nvPr>
        </p:nvSpPr>
        <p:spPr>
          <a:xfrm>
            <a:off x="219950" y="1528525"/>
            <a:ext cx="3761100" cy="26415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Summer is a great time to get outside and be active!!! As Canadians, we really have to enjoy summer, as it is only two months of the year! Go for a bike ride, play on the playground, or go for a walk.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Our body makes vitamin D when the sun shines on our skin and works with calcium to keep our teeth and bones strong.  Vita-Man D wants to remind us to do our bones some good and make sure to spend some time outdoors in the sunshine.</a:t>
            </a:r>
            <a:endParaRPr sz="1700">
              <a:solidFill>
                <a:srgbClr val="262626"/>
              </a:solidFill>
            </a:endParaRPr>
          </a:p>
        </p:txBody>
      </p:sp>
      <p:sp>
        <p:nvSpPr>
          <p:cNvPr id="220" name="Google Shape;220;p33"/>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21" name="Google Shape;221;p33"/>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22" name="Google Shape;222;p33"/>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23" name="Google Shape;223;p33"/>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24" name="Google Shape;224;p33"/>
          <p:cNvSpPr txBox="1"/>
          <p:nvPr>
            <p:ph type="ctrTitle"/>
          </p:nvPr>
        </p:nvSpPr>
        <p:spPr>
          <a:xfrm>
            <a:off x="219950" y="337875"/>
            <a:ext cx="3945000" cy="10512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500">
                <a:solidFill>
                  <a:srgbClr val="262626"/>
                </a:solidFill>
                <a:highlight>
                  <a:schemeClr val="lt1"/>
                </a:highlight>
              </a:rPr>
              <a:t>Day 8: Fun in the Sun with Vita-man D</a:t>
            </a:r>
            <a:endParaRPr b="1" sz="3500">
              <a:solidFill>
                <a:srgbClr val="262626"/>
              </a:solidFill>
              <a:highlight>
                <a:schemeClr val="lt1"/>
              </a:highligh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28" name="Shape 228"/>
        <p:cNvGrpSpPr/>
        <p:nvPr/>
      </p:nvGrpSpPr>
      <p:grpSpPr>
        <a:xfrm>
          <a:off x="0" y="0"/>
          <a:ext cx="0" cy="0"/>
          <a:chOff x="0" y="0"/>
          <a:chExt cx="0" cy="0"/>
        </a:xfrm>
      </p:grpSpPr>
      <p:sp>
        <p:nvSpPr>
          <p:cNvPr id="229" name="Google Shape;229;p34"/>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30" name="Google Shape;230;p34"/>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31" name="Google Shape;231;p34"/>
          <p:cNvSpPr txBox="1"/>
          <p:nvPr>
            <p:ph idx="1" type="subTitle"/>
          </p:nvPr>
        </p:nvSpPr>
        <p:spPr>
          <a:xfrm>
            <a:off x="219950" y="1790050"/>
            <a:ext cx="3761100" cy="19596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Sunlight is a great source of natural vitamin D. We only need 10-15 minutes of sunlight on our arms and legs to get enough vitamin D for the day.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Vitamin D helps the body absorb calcium from food and to help build and maintain strong bones.</a:t>
            </a:r>
            <a:endParaRPr sz="1700">
              <a:solidFill>
                <a:srgbClr val="262626"/>
              </a:solidFill>
            </a:endParaRPr>
          </a:p>
        </p:txBody>
      </p:sp>
      <p:sp>
        <p:nvSpPr>
          <p:cNvPr id="232" name="Google Shape;232;p34"/>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33" name="Google Shape;233;p34"/>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34" name="Google Shape;234;p34"/>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35" name="Google Shape;235;p34"/>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36" name="Google Shape;236;p34"/>
          <p:cNvSpPr txBox="1"/>
          <p:nvPr>
            <p:ph type="ctrTitle"/>
          </p:nvPr>
        </p:nvSpPr>
        <p:spPr>
          <a:xfrm>
            <a:off x="219950" y="337875"/>
            <a:ext cx="3945000" cy="10512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500">
                <a:solidFill>
                  <a:srgbClr val="262626"/>
                </a:solidFill>
                <a:highlight>
                  <a:schemeClr val="lt1"/>
                </a:highlight>
              </a:rPr>
              <a:t>Day 9: Fun in the Sun with Vita-man D</a:t>
            </a:r>
            <a:endParaRPr b="1" sz="3500">
              <a:solidFill>
                <a:srgbClr val="262626"/>
              </a:solidFill>
              <a:highlight>
                <a:schemeClr val="lt1"/>
              </a:highlight>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