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1" r:id="rId4"/>
    <p:sldMasterId id="2147483672"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2.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2659d50ea4d_0_51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1" name="Google Shape;131;g2659d50ea4d_0_5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g2662d771a72_0_8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39" name="Google Shape;239;g2662d771a72_0_8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g2665dbee3e8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1" name="Google Shape;251;g2665dbee3e8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g2665dbee3e8_0_1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63" name="Google Shape;263;g2665dbee3e8_0_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g2665dbee3e8_0_2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75" name="Google Shape;275;g2665dbee3e8_0_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g2665dbee3e8_0_3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87" name="Google Shape;287;g2665dbee3e8_0_3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g2665dbee3e8_0_4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99" name="Google Shape;299;g2665dbee3e8_0_4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g2665dbee3e8_0_5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11" name="Google Shape;311;g2665dbee3e8_0_5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g2665dbee3e8_0_6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23" name="Google Shape;323;g2665dbee3e8_0_6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g2665dbee3e8_0_7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35" name="Google Shape;335;g2665dbee3e8_0_7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5" name="Shape 345"/>
        <p:cNvGrpSpPr/>
        <p:nvPr/>
      </p:nvGrpSpPr>
      <p:grpSpPr>
        <a:xfrm>
          <a:off x="0" y="0"/>
          <a:ext cx="0" cy="0"/>
          <a:chOff x="0" y="0"/>
          <a:chExt cx="0" cy="0"/>
        </a:xfrm>
      </p:grpSpPr>
      <p:sp>
        <p:nvSpPr>
          <p:cNvPr id="346" name="Google Shape;346;g2665dbee3e8_0_8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47" name="Google Shape;347;g2665dbee3e8_0_8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662d771a72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3" name="Google Shape;143;g2662d771a72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g2665dbee3e8_0_9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59" name="Google Shape;359;g2665dbee3e8_0_9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9" name="Shape 369"/>
        <p:cNvGrpSpPr/>
        <p:nvPr/>
      </p:nvGrpSpPr>
      <p:grpSpPr>
        <a:xfrm>
          <a:off x="0" y="0"/>
          <a:ext cx="0" cy="0"/>
          <a:chOff x="0" y="0"/>
          <a:chExt cx="0" cy="0"/>
        </a:xfrm>
      </p:grpSpPr>
      <p:sp>
        <p:nvSpPr>
          <p:cNvPr id="370" name="Google Shape;370;g2665dbee3e8_0_11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71" name="Google Shape;371;g2665dbee3e8_0_1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1" name="Shape 381"/>
        <p:cNvGrpSpPr/>
        <p:nvPr/>
      </p:nvGrpSpPr>
      <p:grpSpPr>
        <a:xfrm>
          <a:off x="0" y="0"/>
          <a:ext cx="0" cy="0"/>
          <a:chOff x="0" y="0"/>
          <a:chExt cx="0" cy="0"/>
        </a:xfrm>
      </p:grpSpPr>
      <p:sp>
        <p:nvSpPr>
          <p:cNvPr id="382" name="Google Shape;382;g2665dbee3e8_0_12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83" name="Google Shape;383;g2665dbee3e8_0_1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3" name="Shape 393"/>
        <p:cNvGrpSpPr/>
        <p:nvPr/>
      </p:nvGrpSpPr>
      <p:grpSpPr>
        <a:xfrm>
          <a:off x="0" y="0"/>
          <a:ext cx="0" cy="0"/>
          <a:chOff x="0" y="0"/>
          <a:chExt cx="0" cy="0"/>
        </a:xfrm>
      </p:grpSpPr>
      <p:sp>
        <p:nvSpPr>
          <p:cNvPr id="394" name="Google Shape;394;g2665dbee3e8_0_13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95" name="Google Shape;395;g2665dbee3e8_0_1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662d771a72_0_1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5" name="Google Shape;155;g2662d771a72_0_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662d771a72_0_2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7" name="Google Shape;167;g2662d771a72_0_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2662d771a72_0_3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9" name="Google Shape;179;g2662d771a72_0_3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2662d771a72_0_4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1" name="Google Shape;191;g2662d771a72_0_4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2662d771a72_0_5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3" name="Google Shape;203;g2662d771a72_0_5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2662d771a72_0_6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5" name="Google Shape;215;g2662d771a72_0_6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2662d771a72_0_7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7" name="Google Shape;227;g2662d771a72_0_7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6" name="Shape 56"/>
        <p:cNvGrpSpPr/>
        <p:nvPr/>
      </p:nvGrpSpPr>
      <p:grpSpPr>
        <a:xfrm>
          <a:off x="0" y="0"/>
          <a:ext cx="0" cy="0"/>
          <a:chOff x="0" y="0"/>
          <a:chExt cx="0" cy="0"/>
        </a:xfrm>
      </p:grpSpPr>
      <p:sp>
        <p:nvSpPr>
          <p:cNvPr id="57" name="Google Shape;57;p14"/>
          <p:cNvSpPr txBox="1"/>
          <p:nvPr>
            <p:ph type="ctrTitle"/>
          </p:nvPr>
        </p:nvSpPr>
        <p:spPr>
          <a:xfrm>
            <a:off x="1143000" y="841772"/>
            <a:ext cx="6858000" cy="1790700"/>
          </a:xfrm>
          <a:prstGeom prst="rect">
            <a:avLst/>
          </a:prstGeom>
          <a:noFill/>
          <a:ln>
            <a:noFill/>
          </a:ln>
        </p:spPr>
        <p:txBody>
          <a:bodyPr anchorCtr="0" anchor="b" bIns="34275" lIns="68575" spcFirstLastPara="1" rIns="68575" wrap="square" tIns="34275">
            <a:normAutofit/>
          </a:bodyPr>
          <a:lstStyle>
            <a:lvl1pPr lvl="0" rtl="0" algn="ctr">
              <a:lnSpc>
                <a:spcPct val="90000"/>
              </a:lnSpc>
              <a:spcBef>
                <a:spcPts val="0"/>
              </a:spcBef>
              <a:spcAft>
                <a:spcPts val="0"/>
              </a:spcAft>
              <a:buClr>
                <a:schemeClr val="dk1"/>
              </a:buClr>
              <a:buSzPts val="4500"/>
              <a:buFont typeface="Calibri"/>
              <a:buNone/>
              <a:defRPr sz="45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58" name="Google Shape;58;p14"/>
          <p:cNvSpPr txBox="1"/>
          <p:nvPr>
            <p:ph idx="1" type="subTitle"/>
          </p:nvPr>
        </p:nvSpPr>
        <p:spPr>
          <a:xfrm>
            <a:off x="1143000" y="2701529"/>
            <a:ext cx="6858000" cy="1241700"/>
          </a:xfrm>
          <a:prstGeom prst="rect">
            <a:avLst/>
          </a:prstGeom>
          <a:noFill/>
          <a:ln>
            <a:noFill/>
          </a:ln>
        </p:spPr>
        <p:txBody>
          <a:bodyPr anchorCtr="0" anchor="t" bIns="34275" lIns="68575" spcFirstLastPara="1" rIns="68575" wrap="square" tIns="34275">
            <a:normAutofit/>
          </a:bodyPr>
          <a:lstStyle>
            <a:lvl1pPr lvl="0" rtl="0" algn="ctr">
              <a:lnSpc>
                <a:spcPct val="90000"/>
              </a:lnSpc>
              <a:spcBef>
                <a:spcPts val="800"/>
              </a:spcBef>
              <a:spcAft>
                <a:spcPts val="0"/>
              </a:spcAft>
              <a:buClr>
                <a:schemeClr val="dk1"/>
              </a:buClr>
              <a:buSzPts val="1800"/>
              <a:buNone/>
              <a:defRPr sz="1800"/>
            </a:lvl1pPr>
            <a:lvl2pPr lvl="1" rtl="0" algn="ctr">
              <a:lnSpc>
                <a:spcPct val="90000"/>
              </a:lnSpc>
              <a:spcBef>
                <a:spcPts val="400"/>
              </a:spcBef>
              <a:spcAft>
                <a:spcPts val="0"/>
              </a:spcAft>
              <a:buClr>
                <a:schemeClr val="dk1"/>
              </a:buClr>
              <a:buSzPts val="1500"/>
              <a:buNone/>
              <a:defRPr sz="1500"/>
            </a:lvl2pPr>
            <a:lvl3pPr lvl="2" rtl="0" algn="ctr">
              <a:lnSpc>
                <a:spcPct val="90000"/>
              </a:lnSpc>
              <a:spcBef>
                <a:spcPts val="400"/>
              </a:spcBef>
              <a:spcAft>
                <a:spcPts val="0"/>
              </a:spcAft>
              <a:buClr>
                <a:schemeClr val="dk1"/>
              </a:buClr>
              <a:buSzPts val="1400"/>
              <a:buNone/>
              <a:defRPr sz="1400"/>
            </a:lvl3pPr>
            <a:lvl4pPr lvl="3" rtl="0" algn="ctr">
              <a:lnSpc>
                <a:spcPct val="90000"/>
              </a:lnSpc>
              <a:spcBef>
                <a:spcPts val="400"/>
              </a:spcBef>
              <a:spcAft>
                <a:spcPts val="0"/>
              </a:spcAft>
              <a:buClr>
                <a:schemeClr val="dk1"/>
              </a:buClr>
              <a:buSzPts val="1200"/>
              <a:buNone/>
              <a:defRPr sz="1200"/>
            </a:lvl4pPr>
            <a:lvl5pPr lvl="4" rtl="0" algn="ctr">
              <a:lnSpc>
                <a:spcPct val="90000"/>
              </a:lnSpc>
              <a:spcBef>
                <a:spcPts val="400"/>
              </a:spcBef>
              <a:spcAft>
                <a:spcPts val="0"/>
              </a:spcAft>
              <a:buClr>
                <a:schemeClr val="dk1"/>
              </a:buClr>
              <a:buSzPts val="1200"/>
              <a:buNone/>
              <a:defRPr sz="1200"/>
            </a:lvl5pPr>
            <a:lvl6pPr lvl="5" rtl="0" algn="ctr">
              <a:lnSpc>
                <a:spcPct val="90000"/>
              </a:lnSpc>
              <a:spcBef>
                <a:spcPts val="400"/>
              </a:spcBef>
              <a:spcAft>
                <a:spcPts val="0"/>
              </a:spcAft>
              <a:buClr>
                <a:schemeClr val="dk1"/>
              </a:buClr>
              <a:buSzPts val="1200"/>
              <a:buNone/>
              <a:defRPr sz="1200"/>
            </a:lvl6pPr>
            <a:lvl7pPr lvl="6" rtl="0" algn="ctr">
              <a:lnSpc>
                <a:spcPct val="90000"/>
              </a:lnSpc>
              <a:spcBef>
                <a:spcPts val="400"/>
              </a:spcBef>
              <a:spcAft>
                <a:spcPts val="0"/>
              </a:spcAft>
              <a:buClr>
                <a:schemeClr val="dk1"/>
              </a:buClr>
              <a:buSzPts val="1200"/>
              <a:buNone/>
              <a:defRPr sz="1200"/>
            </a:lvl7pPr>
            <a:lvl8pPr lvl="7" rtl="0" algn="ctr">
              <a:lnSpc>
                <a:spcPct val="90000"/>
              </a:lnSpc>
              <a:spcBef>
                <a:spcPts val="400"/>
              </a:spcBef>
              <a:spcAft>
                <a:spcPts val="0"/>
              </a:spcAft>
              <a:buClr>
                <a:schemeClr val="dk1"/>
              </a:buClr>
              <a:buSzPts val="1200"/>
              <a:buNone/>
              <a:defRPr sz="1200"/>
            </a:lvl8pPr>
            <a:lvl9pPr lvl="8" rtl="0" algn="ctr">
              <a:lnSpc>
                <a:spcPct val="90000"/>
              </a:lnSpc>
              <a:spcBef>
                <a:spcPts val="400"/>
              </a:spcBef>
              <a:spcAft>
                <a:spcPts val="0"/>
              </a:spcAft>
              <a:buClr>
                <a:schemeClr val="dk1"/>
              </a:buClr>
              <a:buSzPts val="1200"/>
              <a:buNone/>
              <a:defRPr sz="1200"/>
            </a:lvl9pPr>
          </a:lstStyle>
          <a:p/>
        </p:txBody>
      </p:sp>
      <p:sp>
        <p:nvSpPr>
          <p:cNvPr id="59" name="Google Shape;59;p1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0" name="Google Shape;60;p1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1" name="Google Shape;61;p1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62" name="Shape 62"/>
        <p:cNvGrpSpPr/>
        <p:nvPr/>
      </p:nvGrpSpPr>
      <p:grpSpPr>
        <a:xfrm>
          <a:off x="0" y="0"/>
          <a:ext cx="0" cy="0"/>
          <a:chOff x="0" y="0"/>
          <a:chExt cx="0" cy="0"/>
        </a:xfrm>
      </p:grpSpPr>
      <p:sp>
        <p:nvSpPr>
          <p:cNvPr id="63" name="Google Shape;63;p15"/>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4" name="Google Shape;64;p15"/>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65" name="Google Shape;65;p15"/>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6" name="Google Shape;66;p15"/>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7" name="Google Shape;67;p15"/>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8" name="Shape 68"/>
        <p:cNvGrpSpPr/>
        <p:nvPr/>
      </p:nvGrpSpPr>
      <p:grpSpPr>
        <a:xfrm>
          <a:off x="0" y="0"/>
          <a:ext cx="0" cy="0"/>
          <a:chOff x="0" y="0"/>
          <a:chExt cx="0" cy="0"/>
        </a:xfrm>
      </p:grpSpPr>
      <p:sp>
        <p:nvSpPr>
          <p:cNvPr id="69" name="Google Shape;69;p16"/>
          <p:cNvSpPr txBox="1"/>
          <p:nvPr>
            <p:ph type="title"/>
          </p:nvPr>
        </p:nvSpPr>
        <p:spPr>
          <a:xfrm>
            <a:off x="623888" y="1282303"/>
            <a:ext cx="7886700" cy="21396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4500"/>
              <a:buFont typeface="Calibri"/>
              <a:buNone/>
              <a:defRPr sz="45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0" name="Google Shape;70;p16"/>
          <p:cNvSpPr txBox="1"/>
          <p:nvPr>
            <p:ph idx="1" type="body"/>
          </p:nvPr>
        </p:nvSpPr>
        <p:spPr>
          <a:xfrm>
            <a:off x="623888" y="3442097"/>
            <a:ext cx="7886700" cy="11253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rgbClr val="888888"/>
              </a:buClr>
              <a:buSzPts val="1800"/>
              <a:buNone/>
              <a:defRPr sz="1800">
                <a:solidFill>
                  <a:srgbClr val="888888"/>
                </a:solidFill>
              </a:defRPr>
            </a:lvl1pPr>
            <a:lvl2pPr indent="-228600" lvl="1" marL="914400" rtl="0" algn="l">
              <a:lnSpc>
                <a:spcPct val="90000"/>
              </a:lnSpc>
              <a:spcBef>
                <a:spcPts val="400"/>
              </a:spcBef>
              <a:spcAft>
                <a:spcPts val="0"/>
              </a:spcAft>
              <a:buClr>
                <a:srgbClr val="888888"/>
              </a:buClr>
              <a:buSzPts val="1500"/>
              <a:buNone/>
              <a:defRPr sz="1500">
                <a:solidFill>
                  <a:srgbClr val="888888"/>
                </a:solidFill>
              </a:defRPr>
            </a:lvl2pPr>
            <a:lvl3pPr indent="-228600" lvl="2" marL="1371600" rtl="0" algn="l">
              <a:lnSpc>
                <a:spcPct val="90000"/>
              </a:lnSpc>
              <a:spcBef>
                <a:spcPts val="400"/>
              </a:spcBef>
              <a:spcAft>
                <a:spcPts val="0"/>
              </a:spcAft>
              <a:buClr>
                <a:srgbClr val="888888"/>
              </a:buClr>
              <a:buSzPts val="1400"/>
              <a:buNone/>
              <a:defRPr sz="1400">
                <a:solidFill>
                  <a:srgbClr val="888888"/>
                </a:solidFill>
              </a:defRPr>
            </a:lvl3pPr>
            <a:lvl4pPr indent="-228600" lvl="3" marL="1828800" rtl="0" algn="l">
              <a:lnSpc>
                <a:spcPct val="90000"/>
              </a:lnSpc>
              <a:spcBef>
                <a:spcPts val="400"/>
              </a:spcBef>
              <a:spcAft>
                <a:spcPts val="0"/>
              </a:spcAft>
              <a:buClr>
                <a:srgbClr val="888888"/>
              </a:buClr>
              <a:buSzPts val="1200"/>
              <a:buNone/>
              <a:defRPr sz="1200">
                <a:solidFill>
                  <a:srgbClr val="888888"/>
                </a:solidFill>
              </a:defRPr>
            </a:lvl4pPr>
            <a:lvl5pPr indent="-228600" lvl="4" marL="2286000" rtl="0" algn="l">
              <a:lnSpc>
                <a:spcPct val="90000"/>
              </a:lnSpc>
              <a:spcBef>
                <a:spcPts val="400"/>
              </a:spcBef>
              <a:spcAft>
                <a:spcPts val="0"/>
              </a:spcAft>
              <a:buClr>
                <a:srgbClr val="888888"/>
              </a:buClr>
              <a:buSzPts val="1200"/>
              <a:buNone/>
              <a:defRPr sz="1200">
                <a:solidFill>
                  <a:srgbClr val="888888"/>
                </a:solidFill>
              </a:defRPr>
            </a:lvl5pPr>
            <a:lvl6pPr indent="-228600" lvl="5" marL="2743200" rtl="0" algn="l">
              <a:lnSpc>
                <a:spcPct val="90000"/>
              </a:lnSpc>
              <a:spcBef>
                <a:spcPts val="400"/>
              </a:spcBef>
              <a:spcAft>
                <a:spcPts val="0"/>
              </a:spcAft>
              <a:buClr>
                <a:srgbClr val="888888"/>
              </a:buClr>
              <a:buSzPts val="1200"/>
              <a:buNone/>
              <a:defRPr sz="1200">
                <a:solidFill>
                  <a:srgbClr val="888888"/>
                </a:solidFill>
              </a:defRPr>
            </a:lvl6pPr>
            <a:lvl7pPr indent="-228600" lvl="6" marL="3200400" rtl="0" algn="l">
              <a:lnSpc>
                <a:spcPct val="90000"/>
              </a:lnSpc>
              <a:spcBef>
                <a:spcPts val="400"/>
              </a:spcBef>
              <a:spcAft>
                <a:spcPts val="0"/>
              </a:spcAft>
              <a:buClr>
                <a:srgbClr val="888888"/>
              </a:buClr>
              <a:buSzPts val="1200"/>
              <a:buNone/>
              <a:defRPr sz="1200">
                <a:solidFill>
                  <a:srgbClr val="888888"/>
                </a:solidFill>
              </a:defRPr>
            </a:lvl7pPr>
            <a:lvl8pPr indent="-228600" lvl="7" marL="3657600" rtl="0" algn="l">
              <a:lnSpc>
                <a:spcPct val="90000"/>
              </a:lnSpc>
              <a:spcBef>
                <a:spcPts val="400"/>
              </a:spcBef>
              <a:spcAft>
                <a:spcPts val="0"/>
              </a:spcAft>
              <a:buClr>
                <a:srgbClr val="888888"/>
              </a:buClr>
              <a:buSzPts val="1200"/>
              <a:buNone/>
              <a:defRPr sz="1200">
                <a:solidFill>
                  <a:srgbClr val="888888"/>
                </a:solidFill>
              </a:defRPr>
            </a:lvl8pPr>
            <a:lvl9pPr indent="-228600" lvl="8" marL="4114800" rtl="0" algn="l">
              <a:lnSpc>
                <a:spcPct val="90000"/>
              </a:lnSpc>
              <a:spcBef>
                <a:spcPts val="400"/>
              </a:spcBef>
              <a:spcAft>
                <a:spcPts val="0"/>
              </a:spcAft>
              <a:buClr>
                <a:srgbClr val="888888"/>
              </a:buClr>
              <a:buSzPts val="1200"/>
              <a:buNone/>
              <a:defRPr sz="1200">
                <a:solidFill>
                  <a:srgbClr val="888888"/>
                </a:solidFill>
              </a:defRPr>
            </a:lvl9pPr>
          </a:lstStyle>
          <a:p/>
        </p:txBody>
      </p:sp>
      <p:sp>
        <p:nvSpPr>
          <p:cNvPr id="71" name="Google Shape;71;p16"/>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2" name="Google Shape;72;p16"/>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3" name="Google Shape;73;p16"/>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4" name="Shape 74"/>
        <p:cNvGrpSpPr/>
        <p:nvPr/>
      </p:nvGrpSpPr>
      <p:grpSpPr>
        <a:xfrm>
          <a:off x="0" y="0"/>
          <a:ext cx="0" cy="0"/>
          <a:chOff x="0" y="0"/>
          <a:chExt cx="0" cy="0"/>
        </a:xfrm>
      </p:grpSpPr>
      <p:sp>
        <p:nvSpPr>
          <p:cNvPr id="75" name="Google Shape;75;p17"/>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6" name="Google Shape;76;p17"/>
          <p:cNvSpPr txBox="1"/>
          <p:nvPr>
            <p:ph idx="1" type="body"/>
          </p:nvPr>
        </p:nvSpPr>
        <p:spPr>
          <a:xfrm>
            <a:off x="6286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77" name="Google Shape;77;p17"/>
          <p:cNvSpPr txBox="1"/>
          <p:nvPr>
            <p:ph idx="2" type="body"/>
          </p:nvPr>
        </p:nvSpPr>
        <p:spPr>
          <a:xfrm>
            <a:off x="46291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78" name="Google Shape;78;p17"/>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9" name="Google Shape;79;p17"/>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0" name="Google Shape;80;p17"/>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81" name="Shape 81"/>
        <p:cNvGrpSpPr/>
        <p:nvPr/>
      </p:nvGrpSpPr>
      <p:grpSpPr>
        <a:xfrm>
          <a:off x="0" y="0"/>
          <a:ext cx="0" cy="0"/>
          <a:chOff x="0" y="0"/>
          <a:chExt cx="0" cy="0"/>
        </a:xfrm>
      </p:grpSpPr>
      <p:sp>
        <p:nvSpPr>
          <p:cNvPr id="82" name="Google Shape;82;p18"/>
          <p:cNvSpPr txBox="1"/>
          <p:nvPr>
            <p:ph type="title"/>
          </p:nvPr>
        </p:nvSpPr>
        <p:spPr>
          <a:xfrm>
            <a:off x="629841"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3" name="Google Shape;83;p18"/>
          <p:cNvSpPr txBox="1"/>
          <p:nvPr>
            <p:ph idx="1" type="body"/>
          </p:nvPr>
        </p:nvSpPr>
        <p:spPr>
          <a:xfrm>
            <a:off x="629841" y="1260872"/>
            <a:ext cx="3868500" cy="618000"/>
          </a:xfrm>
          <a:prstGeom prst="rect">
            <a:avLst/>
          </a:prstGeom>
          <a:noFill/>
          <a:ln>
            <a:noFill/>
          </a:ln>
        </p:spPr>
        <p:txBody>
          <a:bodyPr anchorCtr="0" anchor="b"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84" name="Google Shape;84;p18"/>
          <p:cNvSpPr txBox="1"/>
          <p:nvPr>
            <p:ph idx="2" type="body"/>
          </p:nvPr>
        </p:nvSpPr>
        <p:spPr>
          <a:xfrm>
            <a:off x="629841" y="1878806"/>
            <a:ext cx="3868500" cy="27636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85" name="Google Shape;85;p18"/>
          <p:cNvSpPr txBox="1"/>
          <p:nvPr>
            <p:ph idx="3" type="body"/>
          </p:nvPr>
        </p:nvSpPr>
        <p:spPr>
          <a:xfrm>
            <a:off x="4629150" y="1260872"/>
            <a:ext cx="3887400" cy="618000"/>
          </a:xfrm>
          <a:prstGeom prst="rect">
            <a:avLst/>
          </a:prstGeom>
          <a:noFill/>
          <a:ln>
            <a:noFill/>
          </a:ln>
        </p:spPr>
        <p:txBody>
          <a:bodyPr anchorCtr="0" anchor="b"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86" name="Google Shape;86;p18"/>
          <p:cNvSpPr txBox="1"/>
          <p:nvPr>
            <p:ph idx="4" type="body"/>
          </p:nvPr>
        </p:nvSpPr>
        <p:spPr>
          <a:xfrm>
            <a:off x="4629150" y="1878806"/>
            <a:ext cx="3887400" cy="27636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87" name="Google Shape;87;p18"/>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8" name="Google Shape;88;p18"/>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9" name="Google Shape;89;p18"/>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0" name="Shape 90"/>
        <p:cNvGrpSpPr/>
        <p:nvPr/>
      </p:nvGrpSpPr>
      <p:grpSpPr>
        <a:xfrm>
          <a:off x="0" y="0"/>
          <a:ext cx="0" cy="0"/>
          <a:chOff x="0" y="0"/>
          <a:chExt cx="0" cy="0"/>
        </a:xfrm>
      </p:grpSpPr>
      <p:sp>
        <p:nvSpPr>
          <p:cNvPr id="91" name="Google Shape;91;p19"/>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2" name="Google Shape;92;p19"/>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3" name="Google Shape;93;p19"/>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4" name="Google Shape;94;p19"/>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5" name="Shape 95"/>
        <p:cNvGrpSpPr/>
        <p:nvPr/>
      </p:nvGrpSpPr>
      <p:grpSpPr>
        <a:xfrm>
          <a:off x="0" y="0"/>
          <a:ext cx="0" cy="0"/>
          <a:chOff x="0" y="0"/>
          <a:chExt cx="0" cy="0"/>
        </a:xfrm>
      </p:grpSpPr>
      <p:sp>
        <p:nvSpPr>
          <p:cNvPr id="96" name="Google Shape;96;p20"/>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7" name="Google Shape;97;p20"/>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8" name="Google Shape;98;p20"/>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99" name="Shape 99"/>
        <p:cNvGrpSpPr/>
        <p:nvPr/>
      </p:nvGrpSpPr>
      <p:grpSpPr>
        <a:xfrm>
          <a:off x="0" y="0"/>
          <a:ext cx="0" cy="0"/>
          <a:chOff x="0" y="0"/>
          <a:chExt cx="0" cy="0"/>
        </a:xfrm>
      </p:grpSpPr>
      <p:sp>
        <p:nvSpPr>
          <p:cNvPr id="100" name="Google Shape;100;p21"/>
          <p:cNvSpPr txBox="1"/>
          <p:nvPr>
            <p:ph type="title"/>
          </p:nvPr>
        </p:nvSpPr>
        <p:spPr>
          <a:xfrm>
            <a:off x="629841" y="342900"/>
            <a:ext cx="2949000" cy="12003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2400"/>
              <a:buFont typeface="Calibri"/>
              <a:buNone/>
              <a:defRPr sz="24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1" name="Google Shape;101;p21"/>
          <p:cNvSpPr txBox="1"/>
          <p:nvPr>
            <p:ph idx="1" type="body"/>
          </p:nvPr>
        </p:nvSpPr>
        <p:spPr>
          <a:xfrm>
            <a:off x="3887391" y="740569"/>
            <a:ext cx="4629300" cy="3655200"/>
          </a:xfrm>
          <a:prstGeom prst="rect">
            <a:avLst/>
          </a:prstGeom>
          <a:noFill/>
          <a:ln>
            <a:noFill/>
          </a:ln>
        </p:spPr>
        <p:txBody>
          <a:bodyPr anchorCtr="0" anchor="t" bIns="34275" lIns="68575" spcFirstLastPara="1" rIns="68575" wrap="square" tIns="34275">
            <a:normAutofit/>
          </a:bodyPr>
          <a:lstStyle>
            <a:lvl1pPr indent="-381000" lvl="0" marL="457200" rtl="0" algn="l">
              <a:lnSpc>
                <a:spcPct val="90000"/>
              </a:lnSpc>
              <a:spcBef>
                <a:spcPts val="800"/>
              </a:spcBef>
              <a:spcAft>
                <a:spcPts val="0"/>
              </a:spcAft>
              <a:buClr>
                <a:schemeClr val="dk1"/>
              </a:buClr>
              <a:buSzPts val="2400"/>
              <a:buChar char="•"/>
              <a:defRPr sz="2400"/>
            </a:lvl1pPr>
            <a:lvl2pPr indent="-361950" lvl="1" marL="914400" rtl="0" algn="l">
              <a:lnSpc>
                <a:spcPct val="90000"/>
              </a:lnSpc>
              <a:spcBef>
                <a:spcPts val="400"/>
              </a:spcBef>
              <a:spcAft>
                <a:spcPts val="0"/>
              </a:spcAft>
              <a:buClr>
                <a:schemeClr val="dk1"/>
              </a:buClr>
              <a:buSzPts val="2100"/>
              <a:buChar char="•"/>
              <a:defRPr sz="2100"/>
            </a:lvl2pPr>
            <a:lvl3pPr indent="-342900" lvl="2" marL="1371600" rtl="0" algn="l">
              <a:lnSpc>
                <a:spcPct val="90000"/>
              </a:lnSpc>
              <a:spcBef>
                <a:spcPts val="400"/>
              </a:spcBef>
              <a:spcAft>
                <a:spcPts val="0"/>
              </a:spcAft>
              <a:buClr>
                <a:schemeClr val="dk1"/>
              </a:buClr>
              <a:buSzPts val="1800"/>
              <a:buChar char="•"/>
              <a:defRPr sz="1800"/>
            </a:lvl3pPr>
            <a:lvl4pPr indent="-323850" lvl="3" marL="1828800" rtl="0" algn="l">
              <a:lnSpc>
                <a:spcPct val="90000"/>
              </a:lnSpc>
              <a:spcBef>
                <a:spcPts val="400"/>
              </a:spcBef>
              <a:spcAft>
                <a:spcPts val="0"/>
              </a:spcAft>
              <a:buClr>
                <a:schemeClr val="dk1"/>
              </a:buClr>
              <a:buSzPts val="1500"/>
              <a:buChar char="•"/>
              <a:defRPr sz="1500"/>
            </a:lvl4pPr>
            <a:lvl5pPr indent="-323850" lvl="4" marL="2286000" rtl="0" algn="l">
              <a:lnSpc>
                <a:spcPct val="90000"/>
              </a:lnSpc>
              <a:spcBef>
                <a:spcPts val="400"/>
              </a:spcBef>
              <a:spcAft>
                <a:spcPts val="0"/>
              </a:spcAft>
              <a:buClr>
                <a:schemeClr val="dk1"/>
              </a:buClr>
              <a:buSzPts val="1500"/>
              <a:buChar char="•"/>
              <a:defRPr sz="1500"/>
            </a:lvl5pPr>
            <a:lvl6pPr indent="-323850" lvl="5" marL="2743200" rtl="0" algn="l">
              <a:lnSpc>
                <a:spcPct val="90000"/>
              </a:lnSpc>
              <a:spcBef>
                <a:spcPts val="400"/>
              </a:spcBef>
              <a:spcAft>
                <a:spcPts val="0"/>
              </a:spcAft>
              <a:buClr>
                <a:schemeClr val="dk1"/>
              </a:buClr>
              <a:buSzPts val="1500"/>
              <a:buChar char="•"/>
              <a:defRPr sz="1500"/>
            </a:lvl6pPr>
            <a:lvl7pPr indent="-323850" lvl="6" marL="3200400" rtl="0" algn="l">
              <a:lnSpc>
                <a:spcPct val="90000"/>
              </a:lnSpc>
              <a:spcBef>
                <a:spcPts val="400"/>
              </a:spcBef>
              <a:spcAft>
                <a:spcPts val="0"/>
              </a:spcAft>
              <a:buClr>
                <a:schemeClr val="dk1"/>
              </a:buClr>
              <a:buSzPts val="1500"/>
              <a:buChar char="•"/>
              <a:defRPr sz="1500"/>
            </a:lvl7pPr>
            <a:lvl8pPr indent="-323850" lvl="7" marL="3657600" rtl="0" algn="l">
              <a:lnSpc>
                <a:spcPct val="90000"/>
              </a:lnSpc>
              <a:spcBef>
                <a:spcPts val="400"/>
              </a:spcBef>
              <a:spcAft>
                <a:spcPts val="0"/>
              </a:spcAft>
              <a:buClr>
                <a:schemeClr val="dk1"/>
              </a:buClr>
              <a:buSzPts val="1500"/>
              <a:buChar char="•"/>
              <a:defRPr sz="1500"/>
            </a:lvl8pPr>
            <a:lvl9pPr indent="-323850" lvl="8" marL="4114800" rtl="0" algn="l">
              <a:lnSpc>
                <a:spcPct val="90000"/>
              </a:lnSpc>
              <a:spcBef>
                <a:spcPts val="400"/>
              </a:spcBef>
              <a:spcAft>
                <a:spcPts val="0"/>
              </a:spcAft>
              <a:buClr>
                <a:schemeClr val="dk1"/>
              </a:buClr>
              <a:buSzPts val="1500"/>
              <a:buChar char="•"/>
              <a:defRPr sz="1500"/>
            </a:lvl9pPr>
          </a:lstStyle>
          <a:p/>
        </p:txBody>
      </p:sp>
      <p:sp>
        <p:nvSpPr>
          <p:cNvPr id="102" name="Google Shape;102;p21"/>
          <p:cNvSpPr txBox="1"/>
          <p:nvPr>
            <p:ph idx="2" type="body"/>
          </p:nvPr>
        </p:nvSpPr>
        <p:spPr>
          <a:xfrm>
            <a:off x="629841" y="1543050"/>
            <a:ext cx="2949000" cy="28587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103" name="Google Shape;103;p21"/>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4" name="Google Shape;104;p21"/>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5" name="Google Shape;105;p21"/>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06" name="Shape 106"/>
        <p:cNvGrpSpPr/>
        <p:nvPr/>
      </p:nvGrpSpPr>
      <p:grpSpPr>
        <a:xfrm>
          <a:off x="0" y="0"/>
          <a:ext cx="0" cy="0"/>
          <a:chOff x="0" y="0"/>
          <a:chExt cx="0" cy="0"/>
        </a:xfrm>
      </p:grpSpPr>
      <p:sp>
        <p:nvSpPr>
          <p:cNvPr id="107" name="Google Shape;107;p22"/>
          <p:cNvSpPr txBox="1"/>
          <p:nvPr>
            <p:ph type="title"/>
          </p:nvPr>
        </p:nvSpPr>
        <p:spPr>
          <a:xfrm>
            <a:off x="629841" y="342900"/>
            <a:ext cx="2949000" cy="12003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2400"/>
              <a:buFont typeface="Calibri"/>
              <a:buNone/>
              <a:defRPr sz="24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8" name="Google Shape;108;p22"/>
          <p:cNvSpPr/>
          <p:nvPr>
            <p:ph idx="2" type="pic"/>
          </p:nvPr>
        </p:nvSpPr>
        <p:spPr>
          <a:xfrm>
            <a:off x="3887391" y="740569"/>
            <a:ext cx="4629300" cy="3655200"/>
          </a:xfrm>
          <a:prstGeom prst="rect">
            <a:avLst/>
          </a:prstGeom>
          <a:noFill/>
          <a:ln>
            <a:noFill/>
          </a:ln>
        </p:spPr>
      </p:sp>
      <p:sp>
        <p:nvSpPr>
          <p:cNvPr id="109" name="Google Shape;109;p22"/>
          <p:cNvSpPr txBox="1"/>
          <p:nvPr>
            <p:ph idx="1" type="body"/>
          </p:nvPr>
        </p:nvSpPr>
        <p:spPr>
          <a:xfrm>
            <a:off x="629841" y="1543050"/>
            <a:ext cx="2949000" cy="28587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110" name="Google Shape;110;p22"/>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1" name="Google Shape;111;p22"/>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2" name="Google Shape;112;p22"/>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13" name="Shape 113"/>
        <p:cNvGrpSpPr/>
        <p:nvPr/>
      </p:nvGrpSpPr>
      <p:grpSpPr>
        <a:xfrm>
          <a:off x="0" y="0"/>
          <a:ext cx="0" cy="0"/>
          <a:chOff x="0" y="0"/>
          <a:chExt cx="0" cy="0"/>
        </a:xfrm>
      </p:grpSpPr>
      <p:sp>
        <p:nvSpPr>
          <p:cNvPr id="114" name="Google Shape;114;p2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5" name="Google Shape;115;p23"/>
          <p:cNvSpPr txBox="1"/>
          <p:nvPr>
            <p:ph idx="1" type="body"/>
          </p:nvPr>
        </p:nvSpPr>
        <p:spPr>
          <a:xfrm rot="5400000">
            <a:off x="2940300" y="-942431"/>
            <a:ext cx="3263400" cy="78867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16" name="Google Shape;116;p2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7" name="Google Shape;117;p2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8" name="Google Shape;118;p2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19" name="Shape 119"/>
        <p:cNvGrpSpPr/>
        <p:nvPr/>
      </p:nvGrpSpPr>
      <p:grpSpPr>
        <a:xfrm>
          <a:off x="0" y="0"/>
          <a:ext cx="0" cy="0"/>
          <a:chOff x="0" y="0"/>
          <a:chExt cx="0" cy="0"/>
        </a:xfrm>
      </p:grpSpPr>
      <p:sp>
        <p:nvSpPr>
          <p:cNvPr id="120" name="Google Shape;120;p24"/>
          <p:cNvSpPr txBox="1"/>
          <p:nvPr>
            <p:ph type="title"/>
          </p:nvPr>
        </p:nvSpPr>
        <p:spPr>
          <a:xfrm rot="5400000">
            <a:off x="5350050" y="1467544"/>
            <a:ext cx="4359000" cy="19716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1" name="Google Shape;121;p24"/>
          <p:cNvSpPr txBox="1"/>
          <p:nvPr>
            <p:ph idx="1" type="body"/>
          </p:nvPr>
        </p:nvSpPr>
        <p:spPr>
          <a:xfrm rot="5400000">
            <a:off x="1349475" y="-447056"/>
            <a:ext cx="4359000" cy="58008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22" name="Google Shape;122;p2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3" name="Google Shape;123;p2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4" name="Google Shape;124;p2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25" name="Shape 125"/>
        <p:cNvGrpSpPr/>
        <p:nvPr/>
      </p:nvGrpSpPr>
      <p:grpSpPr>
        <a:xfrm>
          <a:off x="0" y="0"/>
          <a:ext cx="0" cy="0"/>
          <a:chOff x="0" y="0"/>
          <a:chExt cx="0" cy="0"/>
        </a:xfrm>
      </p:grpSpPr>
      <p:sp>
        <p:nvSpPr>
          <p:cNvPr id="126" name="Google Shape;126;p25"/>
          <p:cNvSpPr txBox="1"/>
          <p:nvPr>
            <p:ph type="title"/>
          </p:nvPr>
        </p:nvSpPr>
        <p:spPr>
          <a:xfrm>
            <a:off x="311700" y="445025"/>
            <a:ext cx="8520600" cy="572700"/>
          </a:xfrm>
          <a:prstGeom prst="rect">
            <a:avLst/>
          </a:prstGeom>
        </p:spPr>
        <p:txBody>
          <a:bodyPr anchorCtr="0" anchor="ctr" bIns="34275" lIns="68575" spcFirstLastPara="1" rIns="68575" wrap="square" tIns="34275">
            <a:normAutofit/>
          </a:bodyPr>
          <a:lstStyle>
            <a:lvl1pPr lvl="0" rtl="0">
              <a:spcBef>
                <a:spcPts val="0"/>
              </a:spcBef>
              <a:spcAft>
                <a:spcPts val="0"/>
              </a:spcAft>
              <a:buSzPts val="33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27" name="Google Shape;127;p25"/>
          <p:cNvSpPr txBox="1"/>
          <p:nvPr>
            <p:ph idx="1" type="body"/>
          </p:nvPr>
        </p:nvSpPr>
        <p:spPr>
          <a:xfrm>
            <a:off x="311700" y="1152475"/>
            <a:ext cx="8520600" cy="3416400"/>
          </a:xfrm>
          <a:prstGeom prst="rect">
            <a:avLst/>
          </a:prstGeom>
        </p:spPr>
        <p:txBody>
          <a:bodyPr anchorCtr="0" anchor="t" bIns="34275" lIns="68575" spcFirstLastPara="1" rIns="68575" wrap="square" tIns="34275">
            <a:normAutofit/>
          </a:bodyPr>
          <a:lstStyle>
            <a:lvl1pPr indent="-361950" lvl="0" marL="457200" rtl="0">
              <a:spcBef>
                <a:spcPts val="800"/>
              </a:spcBef>
              <a:spcAft>
                <a:spcPts val="0"/>
              </a:spcAft>
              <a:buSzPts val="2100"/>
              <a:buChar char="•"/>
              <a:defRPr/>
            </a:lvl1pPr>
            <a:lvl2pPr indent="-342900" lvl="1" marL="914400" rtl="0">
              <a:spcBef>
                <a:spcPts val="400"/>
              </a:spcBef>
              <a:spcAft>
                <a:spcPts val="0"/>
              </a:spcAft>
              <a:buSzPts val="1800"/>
              <a:buChar char="•"/>
              <a:defRPr/>
            </a:lvl2pPr>
            <a:lvl3pPr indent="-323850" lvl="2" marL="1371600" rtl="0">
              <a:spcBef>
                <a:spcPts val="400"/>
              </a:spcBef>
              <a:spcAft>
                <a:spcPts val="0"/>
              </a:spcAft>
              <a:buSzPts val="1500"/>
              <a:buChar char="•"/>
              <a:defRPr/>
            </a:lvl3pPr>
            <a:lvl4pPr indent="-317500" lvl="3" marL="1828800" rtl="0">
              <a:spcBef>
                <a:spcPts val="400"/>
              </a:spcBef>
              <a:spcAft>
                <a:spcPts val="0"/>
              </a:spcAft>
              <a:buSzPts val="1400"/>
              <a:buChar char="•"/>
              <a:defRPr/>
            </a:lvl4pPr>
            <a:lvl5pPr indent="-317500" lvl="4" marL="2286000" rtl="0">
              <a:spcBef>
                <a:spcPts val="400"/>
              </a:spcBef>
              <a:spcAft>
                <a:spcPts val="0"/>
              </a:spcAft>
              <a:buSzPts val="1400"/>
              <a:buChar char="•"/>
              <a:defRPr/>
            </a:lvl5pPr>
            <a:lvl6pPr indent="-317500" lvl="5" marL="2743200" rtl="0">
              <a:spcBef>
                <a:spcPts val="400"/>
              </a:spcBef>
              <a:spcAft>
                <a:spcPts val="0"/>
              </a:spcAft>
              <a:buSzPts val="1400"/>
              <a:buChar char="•"/>
              <a:defRPr/>
            </a:lvl6pPr>
            <a:lvl7pPr indent="-317500" lvl="6" marL="3200400" rtl="0">
              <a:spcBef>
                <a:spcPts val="4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0"/>
              </a:spcAft>
              <a:buSzPts val="1400"/>
              <a:buChar char="•"/>
              <a:defRPr/>
            </a:lvl9pPr>
          </a:lstStyle>
          <a:p/>
        </p:txBody>
      </p:sp>
      <p:sp>
        <p:nvSpPr>
          <p:cNvPr id="128" name="Google Shape;128;p25"/>
          <p:cNvSpPr txBox="1"/>
          <p:nvPr>
            <p:ph idx="12" type="sldNum"/>
          </p:nvPr>
        </p:nvSpPr>
        <p:spPr>
          <a:xfrm>
            <a:off x="8472458" y="4663217"/>
            <a:ext cx="548700" cy="393600"/>
          </a:xfrm>
          <a:prstGeom prst="rect">
            <a:avLst/>
          </a:prstGeom>
        </p:spPr>
        <p:txBody>
          <a:bodyPr anchorCtr="0" anchor="ctr" bIns="34275" lIns="68575" spcFirstLastPara="1" rIns="68575" wrap="square" tIns="3427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3" Type="http://schemas.openxmlformats.org/officeDocument/2006/relationships/theme" Target="../theme/theme3.xml"/><Relationship Id="rId12" Type="http://schemas.openxmlformats.org/officeDocument/2006/relationships/slideLayout" Target="../slideLayouts/slideLayout23.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9pPr>
          </a:lstStyle>
          <a:p/>
        </p:txBody>
      </p:sp>
      <p:sp>
        <p:nvSpPr>
          <p:cNvPr id="52" name="Google Shape;52;p13"/>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53" name="Google Shape;53;p1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54" name="Google Shape;54;p1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marR="0" rtl="0" algn="ctr">
              <a:lnSpc>
                <a:spcPct val="100000"/>
              </a:lnSpc>
              <a:spcBef>
                <a:spcPts val="0"/>
              </a:spcBef>
              <a:spcAft>
                <a:spcPts val="0"/>
              </a:spcAft>
              <a:buClr>
                <a:srgbClr val="000000"/>
              </a:buClr>
              <a:buSzPts val="11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55" name="Google Shape;55;p1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2" name="Shape 132"/>
        <p:cNvGrpSpPr/>
        <p:nvPr/>
      </p:nvGrpSpPr>
      <p:grpSpPr>
        <a:xfrm>
          <a:off x="0" y="0"/>
          <a:ext cx="0" cy="0"/>
          <a:chOff x="0" y="0"/>
          <a:chExt cx="0" cy="0"/>
        </a:xfrm>
      </p:grpSpPr>
      <p:sp>
        <p:nvSpPr>
          <p:cNvPr id="133" name="Google Shape;133;p2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34" name="Google Shape;134;p26"/>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35" name="Google Shape;135;p26"/>
          <p:cNvSpPr txBox="1"/>
          <p:nvPr>
            <p:ph idx="1" type="subTitle"/>
          </p:nvPr>
        </p:nvSpPr>
        <p:spPr>
          <a:xfrm>
            <a:off x="219950" y="1940050"/>
            <a:ext cx="3761100" cy="1813200"/>
          </a:xfrm>
          <a:prstGeom prst="rect">
            <a:avLst/>
          </a:prstGeom>
          <a:noFill/>
          <a:ln>
            <a:noFill/>
          </a:ln>
        </p:spPr>
        <p:txBody>
          <a:bodyPr anchorCtr="0" anchor="t" bIns="34275" lIns="68575" spcFirstLastPara="1" rIns="68575" wrap="square" tIns="34275">
            <a:normAutofit/>
          </a:bodyPr>
          <a:lstStyle/>
          <a:p>
            <a:pPr indent="0" lvl="0" marL="0" rtl="0" algn="l">
              <a:lnSpc>
                <a:spcPct val="80000"/>
              </a:lnSpc>
              <a:spcBef>
                <a:spcPts val="0"/>
              </a:spcBef>
              <a:spcAft>
                <a:spcPts val="0"/>
              </a:spcAft>
              <a:buNone/>
            </a:pPr>
            <a:r>
              <a:rPr lang="en" sz="1700">
                <a:solidFill>
                  <a:srgbClr val="262626"/>
                </a:solidFill>
              </a:rPr>
              <a:t>This month, we will be talking about grain products, one of the food groups from Canada’s Food Guide, and we are going to focus on whole grains. Throughout the month, we’ll “Get the Scoop on Whole Grains” as we learn ways to identify whole grains and the great health benefits to eating them.</a:t>
            </a:r>
            <a:endParaRPr sz="1700">
              <a:solidFill>
                <a:srgbClr val="262626"/>
              </a:solidFill>
            </a:endParaRPr>
          </a:p>
        </p:txBody>
      </p:sp>
      <p:sp>
        <p:nvSpPr>
          <p:cNvPr id="136" name="Google Shape;136;p2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37" name="Google Shape;137;p26"/>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38" name="Google Shape;138;p2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39" name="Google Shape;139;p2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40" name="Google Shape;140;p26"/>
          <p:cNvSpPr txBox="1"/>
          <p:nvPr>
            <p:ph type="ctrTitle"/>
          </p:nvPr>
        </p:nvSpPr>
        <p:spPr>
          <a:xfrm>
            <a:off x="219950" y="215825"/>
            <a:ext cx="4127400" cy="13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1: Get the Scoop on Whole Grains</a:t>
            </a:r>
            <a:endParaRPr b="1" sz="3400">
              <a:solidFill>
                <a:srgbClr val="262626"/>
              </a:solidFill>
              <a:highlight>
                <a:schemeClr val="lt1"/>
              </a:high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0" name="Shape 240"/>
        <p:cNvGrpSpPr/>
        <p:nvPr/>
      </p:nvGrpSpPr>
      <p:grpSpPr>
        <a:xfrm>
          <a:off x="0" y="0"/>
          <a:ext cx="0" cy="0"/>
          <a:chOff x="0" y="0"/>
          <a:chExt cx="0" cy="0"/>
        </a:xfrm>
      </p:grpSpPr>
      <p:sp>
        <p:nvSpPr>
          <p:cNvPr id="241" name="Google Shape;241;p35"/>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42" name="Google Shape;242;p35"/>
          <p:cNvPicPr preferRelativeResize="0"/>
          <p:nvPr/>
        </p:nvPicPr>
        <p:blipFill rotWithShape="1">
          <a:blip r:embed="rId3">
            <a:alphaModFix/>
          </a:blip>
          <a:srcRect b="0" l="10674" r="10659" t="0"/>
          <a:stretch/>
        </p:blipFill>
        <p:spPr>
          <a:xfrm>
            <a:off x="38497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43" name="Google Shape;243;p35"/>
          <p:cNvSpPr txBox="1"/>
          <p:nvPr>
            <p:ph idx="1" type="subTitle"/>
          </p:nvPr>
        </p:nvSpPr>
        <p:spPr>
          <a:xfrm>
            <a:off x="219950" y="1397275"/>
            <a:ext cx="4249500" cy="32175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Did you know that popcorn is a whole grain? Air-popped popcorn is a delicious and healthy option to enjoy when you need something crunchy to snack on.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We are going to do the ‘Popcorn Explosion Jump”. Crouch down beside your desk like a little kernel of popcorn ready to explode! Now jump up into a jumping jack position like an exploding kernel of popcorn. Let’s do this 10 times! Everyone, please stand up, push in your chairs and make sure you're a safe distance from your neighbour. You sure are getting good at whole grains!</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p:txBody>
      </p:sp>
      <p:sp>
        <p:nvSpPr>
          <p:cNvPr id="244" name="Google Shape;244;p35"/>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45" name="Google Shape;245;p35"/>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46" name="Google Shape;246;p35"/>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47" name="Google Shape;247;p35"/>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48" name="Google Shape;248;p35"/>
          <p:cNvSpPr txBox="1"/>
          <p:nvPr>
            <p:ph type="ctrTitle"/>
          </p:nvPr>
        </p:nvSpPr>
        <p:spPr>
          <a:xfrm>
            <a:off x="219950" y="93775"/>
            <a:ext cx="4127400" cy="13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200">
                <a:solidFill>
                  <a:srgbClr val="262626"/>
                </a:solidFill>
                <a:highlight>
                  <a:schemeClr val="lt1"/>
                </a:highlight>
              </a:rPr>
              <a:t>Day 10:</a:t>
            </a:r>
            <a:r>
              <a:rPr b="1" lang="en" sz="3400">
                <a:solidFill>
                  <a:srgbClr val="262626"/>
                </a:solidFill>
                <a:highlight>
                  <a:schemeClr val="lt1"/>
                </a:highlight>
              </a:rPr>
              <a:t> Get the Scoop on Whole Grains</a:t>
            </a:r>
            <a:endParaRPr b="1" sz="3400">
              <a:solidFill>
                <a:srgbClr val="262626"/>
              </a:solidFill>
              <a:highlight>
                <a:schemeClr val="lt1"/>
              </a:highlight>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52" name="Shape 252"/>
        <p:cNvGrpSpPr/>
        <p:nvPr/>
      </p:nvGrpSpPr>
      <p:grpSpPr>
        <a:xfrm>
          <a:off x="0" y="0"/>
          <a:ext cx="0" cy="0"/>
          <a:chOff x="0" y="0"/>
          <a:chExt cx="0" cy="0"/>
        </a:xfrm>
      </p:grpSpPr>
      <p:sp>
        <p:nvSpPr>
          <p:cNvPr id="253" name="Google Shape;253;p3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54" name="Google Shape;254;p36"/>
          <p:cNvPicPr preferRelativeResize="0"/>
          <p:nvPr/>
        </p:nvPicPr>
        <p:blipFill rotWithShape="1">
          <a:blip r:embed="rId3">
            <a:alphaModFix/>
          </a:blip>
          <a:srcRect b="0" l="10674" r="10659" t="0"/>
          <a:stretch/>
        </p:blipFill>
        <p:spPr>
          <a:xfrm>
            <a:off x="38497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55" name="Google Shape;255;p36"/>
          <p:cNvSpPr txBox="1"/>
          <p:nvPr>
            <p:ph idx="1" type="subTitle"/>
          </p:nvPr>
        </p:nvSpPr>
        <p:spPr>
          <a:xfrm>
            <a:off x="219950" y="1790050"/>
            <a:ext cx="4214400" cy="21399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Be sure to include whole grains in your lunches to keep your energy up in the afternoon. Look for whole wheat bread for your sandwiches for added flavor and a boost of energy, or make a salad or soup with wild or brown rice. Enjoy some crunchy rice cakes!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What whole grains could you add to your lunch?</a:t>
            </a:r>
            <a:endParaRPr sz="1700">
              <a:solidFill>
                <a:srgbClr val="262626"/>
              </a:solidFill>
            </a:endParaRPr>
          </a:p>
        </p:txBody>
      </p:sp>
      <p:sp>
        <p:nvSpPr>
          <p:cNvPr id="256" name="Google Shape;256;p3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57" name="Google Shape;257;p36"/>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58" name="Google Shape;258;p3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59" name="Google Shape;259;p3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60" name="Google Shape;260;p36"/>
          <p:cNvSpPr txBox="1"/>
          <p:nvPr>
            <p:ph type="ctrTitle"/>
          </p:nvPr>
        </p:nvSpPr>
        <p:spPr>
          <a:xfrm>
            <a:off x="219950" y="93775"/>
            <a:ext cx="4127400" cy="13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200">
                <a:solidFill>
                  <a:srgbClr val="262626"/>
                </a:solidFill>
                <a:highlight>
                  <a:schemeClr val="lt1"/>
                </a:highlight>
              </a:rPr>
              <a:t>Day 11:</a:t>
            </a:r>
            <a:r>
              <a:rPr b="1" lang="en" sz="3400">
                <a:solidFill>
                  <a:srgbClr val="262626"/>
                </a:solidFill>
                <a:highlight>
                  <a:schemeClr val="lt1"/>
                </a:highlight>
              </a:rPr>
              <a:t> Get the Scoop on Whole Grains</a:t>
            </a:r>
            <a:endParaRPr b="1" sz="3400">
              <a:solidFill>
                <a:srgbClr val="262626"/>
              </a:solidFill>
              <a:highlight>
                <a:schemeClr val="lt1"/>
              </a:highlight>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4" name="Shape 264"/>
        <p:cNvGrpSpPr/>
        <p:nvPr/>
      </p:nvGrpSpPr>
      <p:grpSpPr>
        <a:xfrm>
          <a:off x="0" y="0"/>
          <a:ext cx="0" cy="0"/>
          <a:chOff x="0" y="0"/>
          <a:chExt cx="0" cy="0"/>
        </a:xfrm>
      </p:grpSpPr>
      <p:sp>
        <p:nvSpPr>
          <p:cNvPr id="265" name="Google Shape;265;p37"/>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66" name="Google Shape;266;p37"/>
          <p:cNvPicPr preferRelativeResize="0"/>
          <p:nvPr/>
        </p:nvPicPr>
        <p:blipFill rotWithShape="1">
          <a:blip r:embed="rId3">
            <a:alphaModFix/>
          </a:blip>
          <a:srcRect b="0" l="10674" r="10659" t="0"/>
          <a:stretch/>
        </p:blipFill>
        <p:spPr>
          <a:xfrm>
            <a:off x="38497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67" name="Google Shape;267;p37"/>
          <p:cNvSpPr txBox="1"/>
          <p:nvPr>
            <p:ph idx="1" type="subTitle"/>
          </p:nvPr>
        </p:nvSpPr>
        <p:spPr>
          <a:xfrm>
            <a:off x="219950" y="1790050"/>
            <a:ext cx="4214400" cy="21399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Have you ever heard of quinoa? Keen-what?  Keen-wah! Quinoa is an ancient grain from South America that is very nutritious. It can be used in place of rice in almost any recipe, and can be served hot or cold... it also cooks really quickly.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Eating quinoa is deliciously healthy and is also a great way to get protein in our diet to help build muscles and keep them strong.</a:t>
            </a:r>
            <a:endParaRPr sz="1700">
              <a:solidFill>
                <a:srgbClr val="262626"/>
              </a:solidFill>
            </a:endParaRPr>
          </a:p>
        </p:txBody>
      </p:sp>
      <p:sp>
        <p:nvSpPr>
          <p:cNvPr id="268" name="Google Shape;268;p37"/>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69" name="Google Shape;269;p37"/>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70" name="Google Shape;270;p37"/>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71" name="Google Shape;271;p37"/>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72" name="Google Shape;272;p37"/>
          <p:cNvSpPr txBox="1"/>
          <p:nvPr>
            <p:ph type="ctrTitle"/>
          </p:nvPr>
        </p:nvSpPr>
        <p:spPr>
          <a:xfrm>
            <a:off x="219950" y="93775"/>
            <a:ext cx="4127400" cy="13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200">
                <a:solidFill>
                  <a:srgbClr val="262626"/>
                </a:solidFill>
                <a:highlight>
                  <a:schemeClr val="lt1"/>
                </a:highlight>
              </a:rPr>
              <a:t>Day 12:</a:t>
            </a:r>
            <a:r>
              <a:rPr b="1" lang="en" sz="3400">
                <a:solidFill>
                  <a:srgbClr val="262626"/>
                </a:solidFill>
                <a:highlight>
                  <a:schemeClr val="lt1"/>
                </a:highlight>
              </a:rPr>
              <a:t> Get the Scoop on Whole Grains</a:t>
            </a:r>
            <a:endParaRPr b="1" sz="3400">
              <a:solidFill>
                <a:srgbClr val="262626"/>
              </a:solidFill>
              <a:highlight>
                <a:schemeClr val="lt1"/>
              </a:highlight>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6" name="Shape 276"/>
        <p:cNvGrpSpPr/>
        <p:nvPr/>
      </p:nvGrpSpPr>
      <p:grpSpPr>
        <a:xfrm>
          <a:off x="0" y="0"/>
          <a:ext cx="0" cy="0"/>
          <a:chOff x="0" y="0"/>
          <a:chExt cx="0" cy="0"/>
        </a:xfrm>
      </p:grpSpPr>
      <p:sp>
        <p:nvSpPr>
          <p:cNvPr id="277" name="Google Shape;277;p38"/>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78" name="Google Shape;278;p38"/>
          <p:cNvPicPr preferRelativeResize="0"/>
          <p:nvPr/>
        </p:nvPicPr>
        <p:blipFill rotWithShape="1">
          <a:blip r:embed="rId3">
            <a:alphaModFix/>
          </a:blip>
          <a:srcRect b="0" l="10674" r="10659" t="0"/>
          <a:stretch/>
        </p:blipFill>
        <p:spPr>
          <a:xfrm>
            <a:off x="38497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79" name="Google Shape;279;p38"/>
          <p:cNvSpPr txBox="1"/>
          <p:nvPr>
            <p:ph idx="1" type="subTitle"/>
          </p:nvPr>
        </p:nvSpPr>
        <p:spPr>
          <a:xfrm>
            <a:off x="219950" y="1397275"/>
            <a:ext cx="4214400" cy="25326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Quick, get out a pencil and a piece of paper! Let’s see if you’ve been paying attention to the announcements these past few mornings!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Which of these food products is NOT a whole grain product?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A) A whole wheat bun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B) Sourdough bread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C) Brown rice</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If you guessed B – you’re correct! Sourdough bread is NOT a whole grain food product</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p:txBody>
      </p:sp>
      <p:sp>
        <p:nvSpPr>
          <p:cNvPr id="280" name="Google Shape;280;p38"/>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81" name="Google Shape;281;p38"/>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82" name="Google Shape;282;p38"/>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83" name="Google Shape;283;p38"/>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84" name="Google Shape;284;p38"/>
          <p:cNvSpPr txBox="1"/>
          <p:nvPr>
            <p:ph type="ctrTitle"/>
          </p:nvPr>
        </p:nvSpPr>
        <p:spPr>
          <a:xfrm>
            <a:off x="219950" y="93775"/>
            <a:ext cx="4127400" cy="13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200">
                <a:solidFill>
                  <a:srgbClr val="262626"/>
                </a:solidFill>
                <a:highlight>
                  <a:schemeClr val="lt1"/>
                </a:highlight>
              </a:rPr>
              <a:t>Day 13:</a:t>
            </a:r>
            <a:r>
              <a:rPr b="1" lang="en" sz="3400">
                <a:solidFill>
                  <a:srgbClr val="262626"/>
                </a:solidFill>
                <a:highlight>
                  <a:schemeClr val="lt1"/>
                </a:highlight>
              </a:rPr>
              <a:t> Get the Scoop on Whole Grains</a:t>
            </a:r>
            <a:endParaRPr b="1" sz="3400">
              <a:solidFill>
                <a:srgbClr val="262626"/>
              </a:solidFill>
              <a:highlight>
                <a:schemeClr val="lt1"/>
              </a:highlight>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88" name="Shape 288"/>
        <p:cNvGrpSpPr/>
        <p:nvPr/>
      </p:nvGrpSpPr>
      <p:grpSpPr>
        <a:xfrm>
          <a:off x="0" y="0"/>
          <a:ext cx="0" cy="0"/>
          <a:chOff x="0" y="0"/>
          <a:chExt cx="0" cy="0"/>
        </a:xfrm>
      </p:grpSpPr>
      <p:sp>
        <p:nvSpPr>
          <p:cNvPr id="289" name="Google Shape;289;p39"/>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90" name="Google Shape;290;p39"/>
          <p:cNvPicPr preferRelativeResize="0"/>
          <p:nvPr/>
        </p:nvPicPr>
        <p:blipFill rotWithShape="1">
          <a:blip r:embed="rId3">
            <a:alphaModFix/>
          </a:blip>
          <a:srcRect b="0" l="10674" r="10659" t="0"/>
          <a:stretch/>
        </p:blipFill>
        <p:spPr>
          <a:xfrm>
            <a:off x="38497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91" name="Google Shape;291;p39"/>
          <p:cNvSpPr txBox="1"/>
          <p:nvPr>
            <p:ph idx="1" type="subTitle"/>
          </p:nvPr>
        </p:nvSpPr>
        <p:spPr>
          <a:xfrm>
            <a:off x="219950" y="1779125"/>
            <a:ext cx="4214400" cy="2150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Here's another way to “Get the Scoop on Whole Grains”: when you're feeling hungry around recess time, go for a whole grain snack like a whole grain granola bar, rice cakes or popcorn.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To make sure popcorn is a Choose Most Often snack, it needs to be air popped and unbuttered.</a:t>
            </a:r>
            <a:endParaRPr sz="1700">
              <a:solidFill>
                <a:srgbClr val="262626"/>
              </a:solidFill>
            </a:endParaRPr>
          </a:p>
        </p:txBody>
      </p:sp>
      <p:sp>
        <p:nvSpPr>
          <p:cNvPr id="292" name="Google Shape;292;p39"/>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93" name="Google Shape;293;p39"/>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94" name="Google Shape;294;p39"/>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95" name="Google Shape;295;p39"/>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96" name="Google Shape;296;p39"/>
          <p:cNvSpPr txBox="1"/>
          <p:nvPr>
            <p:ph type="ctrTitle"/>
          </p:nvPr>
        </p:nvSpPr>
        <p:spPr>
          <a:xfrm>
            <a:off x="219950" y="93775"/>
            <a:ext cx="4127400" cy="13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200">
                <a:solidFill>
                  <a:srgbClr val="262626"/>
                </a:solidFill>
                <a:highlight>
                  <a:schemeClr val="lt1"/>
                </a:highlight>
              </a:rPr>
              <a:t>Day 14:</a:t>
            </a:r>
            <a:r>
              <a:rPr b="1" lang="en" sz="3400">
                <a:solidFill>
                  <a:srgbClr val="262626"/>
                </a:solidFill>
                <a:highlight>
                  <a:schemeClr val="lt1"/>
                </a:highlight>
              </a:rPr>
              <a:t> Get the Scoop on Whole Grains</a:t>
            </a:r>
            <a:endParaRPr b="1" sz="3400">
              <a:solidFill>
                <a:srgbClr val="262626"/>
              </a:solidFill>
              <a:highlight>
                <a:schemeClr val="lt1"/>
              </a:highlight>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00" name="Shape 300"/>
        <p:cNvGrpSpPr/>
        <p:nvPr/>
      </p:nvGrpSpPr>
      <p:grpSpPr>
        <a:xfrm>
          <a:off x="0" y="0"/>
          <a:ext cx="0" cy="0"/>
          <a:chOff x="0" y="0"/>
          <a:chExt cx="0" cy="0"/>
        </a:xfrm>
      </p:grpSpPr>
      <p:sp>
        <p:nvSpPr>
          <p:cNvPr id="301" name="Google Shape;301;p40"/>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02" name="Google Shape;302;p40"/>
          <p:cNvPicPr preferRelativeResize="0"/>
          <p:nvPr/>
        </p:nvPicPr>
        <p:blipFill rotWithShape="1">
          <a:blip r:embed="rId3">
            <a:alphaModFix/>
          </a:blip>
          <a:srcRect b="0" l="10674" r="10659" t="0"/>
          <a:stretch/>
        </p:blipFill>
        <p:spPr>
          <a:xfrm>
            <a:off x="38497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03" name="Google Shape;303;p40"/>
          <p:cNvSpPr txBox="1"/>
          <p:nvPr>
            <p:ph idx="1" type="subTitle"/>
          </p:nvPr>
        </p:nvSpPr>
        <p:spPr>
          <a:xfrm>
            <a:off x="219950" y="1501875"/>
            <a:ext cx="4214400" cy="25326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It is important to try and fill one quarter of your plate with whole-grain foods. Did you know you can get whole-grain pasta? Try whole grain pasta instead of white pasta next time you order pasta at a restaurant or when your family makes it at home!</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Some restaurants can serve more than a quarter serving of pasta in one bowl. So, it is important to pay attention to feelings of fullness to help you know when you have had enough food to eat!</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p:txBody>
      </p:sp>
      <p:sp>
        <p:nvSpPr>
          <p:cNvPr id="304" name="Google Shape;304;p40"/>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05" name="Google Shape;305;p40"/>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06" name="Google Shape;306;p40"/>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07" name="Google Shape;307;p40"/>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08" name="Google Shape;308;p40"/>
          <p:cNvSpPr txBox="1"/>
          <p:nvPr>
            <p:ph type="ctrTitle"/>
          </p:nvPr>
        </p:nvSpPr>
        <p:spPr>
          <a:xfrm>
            <a:off x="263450" y="93775"/>
            <a:ext cx="4127400" cy="13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200">
                <a:solidFill>
                  <a:srgbClr val="262626"/>
                </a:solidFill>
                <a:highlight>
                  <a:schemeClr val="lt1"/>
                </a:highlight>
              </a:rPr>
              <a:t>Day 15:</a:t>
            </a:r>
            <a:r>
              <a:rPr b="1" lang="en" sz="3400">
                <a:solidFill>
                  <a:srgbClr val="262626"/>
                </a:solidFill>
                <a:highlight>
                  <a:schemeClr val="lt1"/>
                </a:highlight>
              </a:rPr>
              <a:t> Get the Scoop on Whole Grains</a:t>
            </a:r>
            <a:endParaRPr b="1" sz="3400">
              <a:solidFill>
                <a:srgbClr val="262626"/>
              </a:solidFill>
              <a:highlight>
                <a:schemeClr val="lt1"/>
              </a:highlight>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12" name="Shape 312"/>
        <p:cNvGrpSpPr/>
        <p:nvPr/>
      </p:nvGrpSpPr>
      <p:grpSpPr>
        <a:xfrm>
          <a:off x="0" y="0"/>
          <a:ext cx="0" cy="0"/>
          <a:chOff x="0" y="0"/>
          <a:chExt cx="0" cy="0"/>
        </a:xfrm>
      </p:grpSpPr>
      <p:sp>
        <p:nvSpPr>
          <p:cNvPr id="313" name="Google Shape;313;p41"/>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14" name="Google Shape;314;p41"/>
          <p:cNvPicPr preferRelativeResize="0"/>
          <p:nvPr/>
        </p:nvPicPr>
        <p:blipFill rotWithShape="1">
          <a:blip r:embed="rId3">
            <a:alphaModFix/>
          </a:blip>
          <a:srcRect b="0" l="10674" r="10659" t="0"/>
          <a:stretch/>
        </p:blipFill>
        <p:spPr>
          <a:xfrm>
            <a:off x="38497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15" name="Google Shape;315;p41"/>
          <p:cNvSpPr txBox="1"/>
          <p:nvPr>
            <p:ph idx="1" type="subTitle"/>
          </p:nvPr>
        </p:nvSpPr>
        <p:spPr>
          <a:xfrm>
            <a:off x="219950" y="1994650"/>
            <a:ext cx="4214400" cy="17262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Yesterday we talked about filling a quarter of your plate with grain foods. But do you remember what kind of grains should fill one quarter of your plate?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Try to choose whole grains each and every day.</a:t>
            </a:r>
            <a:endParaRPr sz="1700">
              <a:solidFill>
                <a:srgbClr val="262626"/>
              </a:solidFill>
            </a:endParaRPr>
          </a:p>
        </p:txBody>
      </p:sp>
      <p:sp>
        <p:nvSpPr>
          <p:cNvPr id="316" name="Google Shape;316;p41"/>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17" name="Google Shape;317;p41"/>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18" name="Google Shape;318;p41"/>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19" name="Google Shape;319;p41"/>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20" name="Google Shape;320;p41"/>
          <p:cNvSpPr txBox="1"/>
          <p:nvPr>
            <p:ph type="ctrTitle"/>
          </p:nvPr>
        </p:nvSpPr>
        <p:spPr>
          <a:xfrm>
            <a:off x="263450" y="93775"/>
            <a:ext cx="4127400" cy="13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200">
                <a:solidFill>
                  <a:srgbClr val="262626"/>
                </a:solidFill>
                <a:highlight>
                  <a:schemeClr val="lt1"/>
                </a:highlight>
              </a:rPr>
              <a:t>Day 16:</a:t>
            </a:r>
            <a:r>
              <a:rPr b="1" lang="en" sz="3400">
                <a:solidFill>
                  <a:srgbClr val="262626"/>
                </a:solidFill>
                <a:highlight>
                  <a:schemeClr val="lt1"/>
                </a:highlight>
              </a:rPr>
              <a:t> Get the Scoop on Whole Grains</a:t>
            </a:r>
            <a:endParaRPr b="1" sz="3400">
              <a:solidFill>
                <a:srgbClr val="262626"/>
              </a:solidFill>
              <a:highlight>
                <a:schemeClr val="lt1"/>
              </a:highlight>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24" name="Shape 324"/>
        <p:cNvGrpSpPr/>
        <p:nvPr/>
      </p:nvGrpSpPr>
      <p:grpSpPr>
        <a:xfrm>
          <a:off x="0" y="0"/>
          <a:ext cx="0" cy="0"/>
          <a:chOff x="0" y="0"/>
          <a:chExt cx="0" cy="0"/>
        </a:xfrm>
      </p:grpSpPr>
      <p:sp>
        <p:nvSpPr>
          <p:cNvPr id="325" name="Google Shape;325;p42"/>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26" name="Google Shape;326;p42"/>
          <p:cNvPicPr preferRelativeResize="0"/>
          <p:nvPr/>
        </p:nvPicPr>
        <p:blipFill rotWithShape="1">
          <a:blip r:embed="rId3">
            <a:alphaModFix/>
          </a:blip>
          <a:srcRect b="0" l="10674" r="10659" t="0"/>
          <a:stretch/>
        </p:blipFill>
        <p:spPr>
          <a:xfrm>
            <a:off x="38497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27" name="Google Shape;327;p42"/>
          <p:cNvSpPr txBox="1"/>
          <p:nvPr>
            <p:ph idx="1" type="subTitle"/>
          </p:nvPr>
        </p:nvSpPr>
        <p:spPr>
          <a:xfrm>
            <a:off x="219950" y="1519300"/>
            <a:ext cx="4214400" cy="26769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Let's Get the Scoop on Breakfast Whole Grains!  Did you know that oatmeal is a healthy whole grain that's very tasty? Go for a bowl of hot oatmeal with some berries and yogurt to start your day with lots of energy.  You can also go for whole wheat pancakes topped with fresh fruit as a tasty whole grain breakfast food!</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Do you have an idea for a tasty whole grain breakfast food?  Be sure to tell your teacher about it!</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p:txBody>
      </p:sp>
      <p:sp>
        <p:nvSpPr>
          <p:cNvPr id="328" name="Google Shape;328;p42"/>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29" name="Google Shape;329;p42"/>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30" name="Google Shape;330;p42"/>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31" name="Google Shape;331;p42"/>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32" name="Google Shape;332;p42"/>
          <p:cNvSpPr txBox="1"/>
          <p:nvPr>
            <p:ph type="ctrTitle"/>
          </p:nvPr>
        </p:nvSpPr>
        <p:spPr>
          <a:xfrm>
            <a:off x="263450" y="93775"/>
            <a:ext cx="4127400" cy="13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200">
                <a:solidFill>
                  <a:srgbClr val="262626"/>
                </a:solidFill>
                <a:highlight>
                  <a:schemeClr val="lt1"/>
                </a:highlight>
              </a:rPr>
              <a:t>Day 17:</a:t>
            </a:r>
            <a:r>
              <a:rPr b="1" lang="en" sz="3400">
                <a:solidFill>
                  <a:srgbClr val="262626"/>
                </a:solidFill>
                <a:highlight>
                  <a:schemeClr val="lt1"/>
                </a:highlight>
              </a:rPr>
              <a:t> Get the Scoop on Whole Grains</a:t>
            </a:r>
            <a:endParaRPr b="1" sz="3400">
              <a:solidFill>
                <a:srgbClr val="262626"/>
              </a:solidFill>
              <a:highlight>
                <a:schemeClr val="lt1"/>
              </a:highlight>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36" name="Shape 336"/>
        <p:cNvGrpSpPr/>
        <p:nvPr/>
      </p:nvGrpSpPr>
      <p:grpSpPr>
        <a:xfrm>
          <a:off x="0" y="0"/>
          <a:ext cx="0" cy="0"/>
          <a:chOff x="0" y="0"/>
          <a:chExt cx="0" cy="0"/>
        </a:xfrm>
      </p:grpSpPr>
      <p:sp>
        <p:nvSpPr>
          <p:cNvPr id="337" name="Google Shape;337;p43"/>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38" name="Google Shape;338;p43"/>
          <p:cNvPicPr preferRelativeResize="0"/>
          <p:nvPr/>
        </p:nvPicPr>
        <p:blipFill rotWithShape="1">
          <a:blip r:embed="rId3">
            <a:alphaModFix/>
          </a:blip>
          <a:srcRect b="0" l="10674" r="10659" t="0"/>
          <a:stretch/>
        </p:blipFill>
        <p:spPr>
          <a:xfrm>
            <a:off x="38497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39" name="Google Shape;339;p43"/>
          <p:cNvSpPr txBox="1"/>
          <p:nvPr>
            <p:ph idx="1" type="subTitle"/>
          </p:nvPr>
        </p:nvSpPr>
        <p:spPr>
          <a:xfrm>
            <a:off x="219950" y="1397275"/>
            <a:ext cx="4214400" cy="27990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Do you know the difference between white rice and brown rice? It's not just the colour! A whole grain of rice, like most other grains, has several layers. The outermost layer is called the hull, and only this outer layer is removed to make brown rice. To make white rice, many more layers below the hull are removed.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A general rule of thumb is that the more processed a food is, or the less it looks like its original form, the less nutritious it tends to be. This is the reason why brown rice is healthier for you than white rice, even though they both come from the same plant.</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p:txBody>
      </p:sp>
      <p:sp>
        <p:nvSpPr>
          <p:cNvPr id="340" name="Google Shape;340;p43"/>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41" name="Google Shape;341;p43"/>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42" name="Google Shape;342;p43"/>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43" name="Google Shape;343;p43"/>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44" name="Google Shape;344;p43"/>
          <p:cNvSpPr txBox="1"/>
          <p:nvPr>
            <p:ph type="ctrTitle"/>
          </p:nvPr>
        </p:nvSpPr>
        <p:spPr>
          <a:xfrm>
            <a:off x="263450" y="93775"/>
            <a:ext cx="4127400" cy="13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200">
                <a:solidFill>
                  <a:srgbClr val="262626"/>
                </a:solidFill>
                <a:highlight>
                  <a:schemeClr val="lt1"/>
                </a:highlight>
              </a:rPr>
              <a:t>Day 18:</a:t>
            </a:r>
            <a:r>
              <a:rPr b="1" lang="en" sz="3400">
                <a:solidFill>
                  <a:srgbClr val="262626"/>
                </a:solidFill>
                <a:highlight>
                  <a:schemeClr val="lt1"/>
                </a:highlight>
              </a:rPr>
              <a:t> Get the Scoop on Whole Grains</a:t>
            </a:r>
            <a:endParaRPr b="1" sz="3400">
              <a:solidFill>
                <a:srgbClr val="262626"/>
              </a:solidFill>
              <a:highlight>
                <a:schemeClr val="lt1"/>
              </a:highlight>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48" name="Shape 348"/>
        <p:cNvGrpSpPr/>
        <p:nvPr/>
      </p:nvGrpSpPr>
      <p:grpSpPr>
        <a:xfrm>
          <a:off x="0" y="0"/>
          <a:ext cx="0" cy="0"/>
          <a:chOff x="0" y="0"/>
          <a:chExt cx="0" cy="0"/>
        </a:xfrm>
      </p:grpSpPr>
      <p:sp>
        <p:nvSpPr>
          <p:cNvPr id="349" name="Google Shape;349;p44"/>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50" name="Google Shape;350;p44"/>
          <p:cNvPicPr preferRelativeResize="0"/>
          <p:nvPr/>
        </p:nvPicPr>
        <p:blipFill rotWithShape="1">
          <a:blip r:embed="rId3">
            <a:alphaModFix/>
          </a:blip>
          <a:srcRect b="0" l="10674" r="10659" t="0"/>
          <a:stretch/>
        </p:blipFill>
        <p:spPr>
          <a:xfrm>
            <a:off x="38497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51" name="Google Shape;351;p44"/>
          <p:cNvSpPr txBox="1"/>
          <p:nvPr>
            <p:ph idx="1" type="subTitle"/>
          </p:nvPr>
        </p:nvSpPr>
        <p:spPr>
          <a:xfrm>
            <a:off x="219950" y="1541313"/>
            <a:ext cx="4214400" cy="26550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Here’s a joke to start our day.</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Q:What did one whole grain say to the other at the race track?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A:Rice you to the finish line!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Whole grains are the body’s favourite way to get more energy, so if you want to be the first across the finish line, be sure to make whole grains a part of your diet every day!  Remember that at least a quarter of your plate should be whole grain foods!</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p:txBody>
      </p:sp>
      <p:sp>
        <p:nvSpPr>
          <p:cNvPr id="352" name="Google Shape;352;p44"/>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53" name="Google Shape;353;p44"/>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54" name="Google Shape;354;p44"/>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55" name="Google Shape;355;p44"/>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56" name="Google Shape;356;p44"/>
          <p:cNvSpPr txBox="1"/>
          <p:nvPr>
            <p:ph type="ctrTitle"/>
          </p:nvPr>
        </p:nvSpPr>
        <p:spPr>
          <a:xfrm>
            <a:off x="263450" y="93775"/>
            <a:ext cx="4127400" cy="13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200">
                <a:solidFill>
                  <a:srgbClr val="262626"/>
                </a:solidFill>
                <a:highlight>
                  <a:schemeClr val="lt1"/>
                </a:highlight>
              </a:rPr>
              <a:t>Day 19:</a:t>
            </a:r>
            <a:r>
              <a:rPr b="1" lang="en" sz="3400">
                <a:solidFill>
                  <a:srgbClr val="262626"/>
                </a:solidFill>
                <a:highlight>
                  <a:schemeClr val="lt1"/>
                </a:highlight>
              </a:rPr>
              <a:t> Get the Scoop on Whole Grains</a:t>
            </a:r>
            <a:endParaRPr b="1" sz="3400">
              <a:solidFill>
                <a:srgbClr val="262626"/>
              </a:solidFill>
              <a:highlight>
                <a:schemeClr val="lt1"/>
              </a:highligh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4" name="Shape 144"/>
        <p:cNvGrpSpPr/>
        <p:nvPr/>
      </p:nvGrpSpPr>
      <p:grpSpPr>
        <a:xfrm>
          <a:off x="0" y="0"/>
          <a:ext cx="0" cy="0"/>
          <a:chOff x="0" y="0"/>
          <a:chExt cx="0" cy="0"/>
        </a:xfrm>
      </p:grpSpPr>
      <p:sp>
        <p:nvSpPr>
          <p:cNvPr id="145" name="Google Shape;145;p27"/>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46" name="Google Shape;146;p27"/>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47" name="Google Shape;147;p27"/>
          <p:cNvSpPr txBox="1"/>
          <p:nvPr>
            <p:ph idx="1" type="subTitle"/>
          </p:nvPr>
        </p:nvSpPr>
        <p:spPr>
          <a:xfrm>
            <a:off x="219950" y="1772625"/>
            <a:ext cx="3987900" cy="19806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Grain Products are a major source of energy for our bodies. They allow us to run, jump, swing and laugh. Canada’s Food Guide recommends to have at least one</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quarter of your plate containing whole-grain foods.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Getting the right amount of grain products each and every day will help you have the energy to do your very best!</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p:txBody>
      </p:sp>
      <p:sp>
        <p:nvSpPr>
          <p:cNvPr id="148" name="Google Shape;148;p27"/>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49" name="Google Shape;149;p27"/>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50" name="Google Shape;150;p27"/>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51" name="Google Shape;151;p27"/>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52" name="Google Shape;152;p27"/>
          <p:cNvSpPr txBox="1"/>
          <p:nvPr>
            <p:ph type="ctrTitle"/>
          </p:nvPr>
        </p:nvSpPr>
        <p:spPr>
          <a:xfrm>
            <a:off x="219950" y="215825"/>
            <a:ext cx="4127400" cy="13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2: Get the Scoop on Whole Grains</a:t>
            </a:r>
            <a:endParaRPr b="1" sz="3400">
              <a:solidFill>
                <a:srgbClr val="262626"/>
              </a:solidFill>
              <a:highlight>
                <a:schemeClr val="lt1"/>
              </a:highlight>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60" name="Shape 360"/>
        <p:cNvGrpSpPr/>
        <p:nvPr/>
      </p:nvGrpSpPr>
      <p:grpSpPr>
        <a:xfrm>
          <a:off x="0" y="0"/>
          <a:ext cx="0" cy="0"/>
          <a:chOff x="0" y="0"/>
          <a:chExt cx="0" cy="0"/>
        </a:xfrm>
      </p:grpSpPr>
      <p:sp>
        <p:nvSpPr>
          <p:cNvPr id="361" name="Google Shape;361;p45"/>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62" name="Google Shape;362;p45"/>
          <p:cNvPicPr preferRelativeResize="0"/>
          <p:nvPr/>
        </p:nvPicPr>
        <p:blipFill rotWithShape="1">
          <a:blip r:embed="rId3">
            <a:alphaModFix/>
          </a:blip>
          <a:srcRect b="0" l="10674" r="10659" t="0"/>
          <a:stretch/>
        </p:blipFill>
        <p:spPr>
          <a:xfrm>
            <a:off x="38497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63" name="Google Shape;363;p45"/>
          <p:cNvSpPr txBox="1"/>
          <p:nvPr>
            <p:ph idx="1" type="subTitle"/>
          </p:nvPr>
        </p:nvSpPr>
        <p:spPr>
          <a:xfrm>
            <a:off x="219950" y="1667999"/>
            <a:ext cx="4214400" cy="25284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Today we are going to use up some of the great energy that our whole grains have been giving us. Hop out of your chair and jump on two feet around your room like a piece of popcorn. Now relax and sink to the floor like a limp noodle.</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Great job! Be sure to eat your whole grains to keep your energy up all day long!</a:t>
            </a:r>
            <a:endParaRPr sz="1700">
              <a:solidFill>
                <a:srgbClr val="262626"/>
              </a:solidFill>
            </a:endParaRPr>
          </a:p>
        </p:txBody>
      </p:sp>
      <p:sp>
        <p:nvSpPr>
          <p:cNvPr id="364" name="Google Shape;364;p45"/>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65" name="Google Shape;365;p45"/>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66" name="Google Shape;366;p45"/>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67" name="Google Shape;367;p45"/>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68" name="Google Shape;368;p45"/>
          <p:cNvSpPr txBox="1"/>
          <p:nvPr>
            <p:ph type="ctrTitle"/>
          </p:nvPr>
        </p:nvSpPr>
        <p:spPr>
          <a:xfrm>
            <a:off x="263450" y="93775"/>
            <a:ext cx="4127400" cy="13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200">
                <a:solidFill>
                  <a:srgbClr val="262626"/>
                </a:solidFill>
                <a:highlight>
                  <a:schemeClr val="lt1"/>
                </a:highlight>
              </a:rPr>
              <a:t>Day 20:</a:t>
            </a:r>
            <a:r>
              <a:rPr b="1" lang="en" sz="3400">
                <a:solidFill>
                  <a:srgbClr val="262626"/>
                </a:solidFill>
                <a:highlight>
                  <a:schemeClr val="lt1"/>
                </a:highlight>
              </a:rPr>
              <a:t> Get the Scoop on Whole Grains</a:t>
            </a:r>
            <a:endParaRPr b="1" sz="3400">
              <a:solidFill>
                <a:srgbClr val="262626"/>
              </a:solidFill>
              <a:highlight>
                <a:schemeClr val="lt1"/>
              </a:highlight>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2" name="Shape 372"/>
        <p:cNvGrpSpPr/>
        <p:nvPr/>
      </p:nvGrpSpPr>
      <p:grpSpPr>
        <a:xfrm>
          <a:off x="0" y="0"/>
          <a:ext cx="0" cy="0"/>
          <a:chOff x="0" y="0"/>
          <a:chExt cx="0" cy="0"/>
        </a:xfrm>
      </p:grpSpPr>
      <p:sp>
        <p:nvSpPr>
          <p:cNvPr id="373" name="Google Shape;373;p4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74" name="Google Shape;374;p46"/>
          <p:cNvPicPr preferRelativeResize="0"/>
          <p:nvPr/>
        </p:nvPicPr>
        <p:blipFill rotWithShape="1">
          <a:blip r:embed="rId3">
            <a:alphaModFix/>
          </a:blip>
          <a:srcRect b="0" l="10674" r="10659" t="0"/>
          <a:stretch/>
        </p:blipFill>
        <p:spPr>
          <a:xfrm>
            <a:off x="38497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75" name="Google Shape;375;p46"/>
          <p:cNvSpPr txBox="1"/>
          <p:nvPr>
            <p:ph idx="1" type="subTitle"/>
          </p:nvPr>
        </p:nvSpPr>
        <p:spPr>
          <a:xfrm>
            <a:off x="219950" y="1772625"/>
            <a:ext cx="4214400" cy="2423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If you play sports, you should really go for whole grains! Getting enough whole grains is important to help you perform your best.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Grains are high in carbohydrates, which is the best source of energy for your body to use while you do activities like running, swimming, doing karate or playing hockey.</a:t>
            </a:r>
            <a:endParaRPr sz="1700">
              <a:solidFill>
                <a:srgbClr val="262626"/>
              </a:solidFill>
            </a:endParaRPr>
          </a:p>
        </p:txBody>
      </p:sp>
      <p:sp>
        <p:nvSpPr>
          <p:cNvPr id="376" name="Google Shape;376;p4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77" name="Google Shape;377;p46"/>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78" name="Google Shape;378;p4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79" name="Google Shape;379;p4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80" name="Google Shape;380;p46"/>
          <p:cNvSpPr txBox="1"/>
          <p:nvPr>
            <p:ph type="ctrTitle"/>
          </p:nvPr>
        </p:nvSpPr>
        <p:spPr>
          <a:xfrm>
            <a:off x="263450" y="93775"/>
            <a:ext cx="4127400" cy="13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200">
                <a:solidFill>
                  <a:srgbClr val="262626"/>
                </a:solidFill>
                <a:highlight>
                  <a:schemeClr val="lt1"/>
                </a:highlight>
              </a:rPr>
              <a:t>Day 21:</a:t>
            </a:r>
            <a:r>
              <a:rPr b="1" lang="en" sz="3400">
                <a:solidFill>
                  <a:srgbClr val="262626"/>
                </a:solidFill>
                <a:highlight>
                  <a:schemeClr val="lt1"/>
                </a:highlight>
              </a:rPr>
              <a:t> Get the Scoop on Whole Grains</a:t>
            </a:r>
            <a:endParaRPr b="1" sz="3400">
              <a:solidFill>
                <a:srgbClr val="262626"/>
              </a:solidFill>
              <a:highlight>
                <a:schemeClr val="lt1"/>
              </a:highlight>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84" name="Shape 384"/>
        <p:cNvGrpSpPr/>
        <p:nvPr/>
      </p:nvGrpSpPr>
      <p:grpSpPr>
        <a:xfrm>
          <a:off x="0" y="0"/>
          <a:ext cx="0" cy="0"/>
          <a:chOff x="0" y="0"/>
          <a:chExt cx="0" cy="0"/>
        </a:xfrm>
      </p:grpSpPr>
      <p:sp>
        <p:nvSpPr>
          <p:cNvPr id="385" name="Google Shape;385;p47"/>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86" name="Google Shape;386;p47"/>
          <p:cNvPicPr preferRelativeResize="0"/>
          <p:nvPr/>
        </p:nvPicPr>
        <p:blipFill rotWithShape="1">
          <a:blip r:embed="rId3">
            <a:alphaModFix/>
          </a:blip>
          <a:srcRect b="0" l="10674" r="10659" t="0"/>
          <a:stretch/>
        </p:blipFill>
        <p:spPr>
          <a:xfrm>
            <a:off x="38497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87" name="Google Shape;387;p47"/>
          <p:cNvSpPr txBox="1"/>
          <p:nvPr>
            <p:ph idx="1" type="subTitle"/>
          </p:nvPr>
        </p:nvSpPr>
        <p:spPr>
          <a:xfrm>
            <a:off x="219950" y="1916200"/>
            <a:ext cx="4214400" cy="18831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Add a side of wild rice or quinoa to your dinner plate and you’ll get all nutrients and fibre to help you grow. All this good fibre helps you feel less hungry after eating and keeps your digestive system working at its best. And antioxidants help to keep all of your body’s cells, from eyes to skin, healthy and strong!</a:t>
            </a:r>
            <a:endParaRPr sz="1700">
              <a:solidFill>
                <a:srgbClr val="262626"/>
              </a:solidFill>
            </a:endParaRPr>
          </a:p>
        </p:txBody>
      </p:sp>
      <p:sp>
        <p:nvSpPr>
          <p:cNvPr id="388" name="Google Shape;388;p47"/>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89" name="Google Shape;389;p47"/>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90" name="Google Shape;390;p47"/>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91" name="Google Shape;391;p47"/>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92" name="Google Shape;392;p47"/>
          <p:cNvSpPr txBox="1"/>
          <p:nvPr>
            <p:ph type="ctrTitle"/>
          </p:nvPr>
        </p:nvSpPr>
        <p:spPr>
          <a:xfrm>
            <a:off x="263450" y="93775"/>
            <a:ext cx="4127400" cy="13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200">
                <a:solidFill>
                  <a:srgbClr val="262626"/>
                </a:solidFill>
                <a:highlight>
                  <a:schemeClr val="lt1"/>
                </a:highlight>
              </a:rPr>
              <a:t>Day 22:</a:t>
            </a:r>
            <a:r>
              <a:rPr b="1" lang="en" sz="3400">
                <a:solidFill>
                  <a:srgbClr val="262626"/>
                </a:solidFill>
                <a:highlight>
                  <a:schemeClr val="lt1"/>
                </a:highlight>
              </a:rPr>
              <a:t> Get the Scoop on Whole Grains</a:t>
            </a:r>
            <a:endParaRPr b="1" sz="3400">
              <a:solidFill>
                <a:srgbClr val="262626"/>
              </a:solidFill>
              <a:highlight>
                <a:schemeClr val="lt1"/>
              </a:highlight>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96" name="Shape 396"/>
        <p:cNvGrpSpPr/>
        <p:nvPr/>
      </p:nvGrpSpPr>
      <p:grpSpPr>
        <a:xfrm>
          <a:off x="0" y="0"/>
          <a:ext cx="0" cy="0"/>
          <a:chOff x="0" y="0"/>
          <a:chExt cx="0" cy="0"/>
        </a:xfrm>
      </p:grpSpPr>
      <p:sp>
        <p:nvSpPr>
          <p:cNvPr id="397" name="Google Shape;397;p48"/>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98" name="Google Shape;398;p48"/>
          <p:cNvPicPr preferRelativeResize="0"/>
          <p:nvPr/>
        </p:nvPicPr>
        <p:blipFill rotWithShape="1">
          <a:blip r:embed="rId3">
            <a:alphaModFix/>
          </a:blip>
          <a:srcRect b="0" l="10674" r="10659" t="0"/>
          <a:stretch/>
        </p:blipFill>
        <p:spPr>
          <a:xfrm>
            <a:off x="38497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99" name="Google Shape;399;p48"/>
          <p:cNvSpPr txBox="1"/>
          <p:nvPr>
            <p:ph idx="1" type="subTitle"/>
          </p:nvPr>
        </p:nvSpPr>
        <p:spPr>
          <a:xfrm>
            <a:off x="219950" y="1563400"/>
            <a:ext cx="4214400" cy="30336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Wow! We sure learned a lot about the importance of whole grains for a healthy and balanced diet this month! Let's finish off the month with another activity. But before we get active, we need to think back to serving sizes... 1 serving of rice or pasta is about the same size as a... tennis ball.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Let's pretend we're swinging your arm at a tennis ball.  Please stand up and push in your chair. We're going to do 15 large swings.  Are you ready? Go!</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p:txBody>
      </p:sp>
      <p:sp>
        <p:nvSpPr>
          <p:cNvPr id="400" name="Google Shape;400;p48"/>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401" name="Google Shape;401;p48"/>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402" name="Google Shape;402;p48"/>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403" name="Google Shape;403;p48"/>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404" name="Google Shape;404;p48"/>
          <p:cNvSpPr txBox="1"/>
          <p:nvPr>
            <p:ph type="ctrTitle"/>
          </p:nvPr>
        </p:nvSpPr>
        <p:spPr>
          <a:xfrm>
            <a:off x="263450" y="93775"/>
            <a:ext cx="4127400" cy="13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200">
                <a:solidFill>
                  <a:srgbClr val="262626"/>
                </a:solidFill>
                <a:highlight>
                  <a:schemeClr val="lt1"/>
                </a:highlight>
              </a:rPr>
              <a:t>Day 23:</a:t>
            </a:r>
            <a:r>
              <a:rPr b="1" lang="en" sz="3400">
                <a:solidFill>
                  <a:srgbClr val="262626"/>
                </a:solidFill>
                <a:highlight>
                  <a:schemeClr val="lt1"/>
                </a:highlight>
              </a:rPr>
              <a:t> Get the Scoop on Whole Grains</a:t>
            </a:r>
            <a:endParaRPr b="1" sz="3400">
              <a:solidFill>
                <a:srgbClr val="262626"/>
              </a:solidFill>
              <a:highlight>
                <a:schemeClr val="lt1"/>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6" name="Shape 156"/>
        <p:cNvGrpSpPr/>
        <p:nvPr/>
      </p:nvGrpSpPr>
      <p:grpSpPr>
        <a:xfrm>
          <a:off x="0" y="0"/>
          <a:ext cx="0" cy="0"/>
          <a:chOff x="0" y="0"/>
          <a:chExt cx="0" cy="0"/>
        </a:xfrm>
      </p:grpSpPr>
      <p:sp>
        <p:nvSpPr>
          <p:cNvPr id="157" name="Google Shape;157;p28"/>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58" name="Google Shape;158;p28"/>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59" name="Google Shape;159;p28"/>
          <p:cNvSpPr txBox="1"/>
          <p:nvPr>
            <p:ph idx="1" type="subTitle"/>
          </p:nvPr>
        </p:nvSpPr>
        <p:spPr>
          <a:xfrm>
            <a:off x="219950" y="1772625"/>
            <a:ext cx="3987900" cy="19806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BINGO! How many grains can you try? Try to sample a variety of grains this month by completing the bingo cards available from your teacher.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If you can cross off every square, turn in the completed bingo card to </a:t>
            </a:r>
            <a:r>
              <a:rPr lang="en" sz="1700">
                <a:solidFill>
                  <a:srgbClr val="262626"/>
                </a:solidFill>
                <a:highlight>
                  <a:srgbClr val="FFFF00"/>
                </a:highlight>
              </a:rPr>
              <a:t>(insert facilitator/champion’s name)</a:t>
            </a:r>
            <a:r>
              <a:rPr lang="en" sz="1700">
                <a:solidFill>
                  <a:srgbClr val="262626"/>
                </a:solidFill>
              </a:rPr>
              <a:t> by dropping off the form at </a:t>
            </a:r>
            <a:r>
              <a:rPr lang="en" sz="1700">
                <a:solidFill>
                  <a:srgbClr val="262626"/>
                </a:solidFill>
                <a:highlight>
                  <a:srgbClr val="FFFF00"/>
                </a:highlight>
              </a:rPr>
              <a:t>(insert location)  </a:t>
            </a:r>
            <a:endParaRPr sz="1700">
              <a:solidFill>
                <a:srgbClr val="262626"/>
              </a:solidFill>
              <a:highlight>
                <a:srgbClr val="FFFF00"/>
              </a:highlight>
            </a:endParaRPr>
          </a:p>
        </p:txBody>
      </p:sp>
      <p:sp>
        <p:nvSpPr>
          <p:cNvPr id="160" name="Google Shape;160;p28"/>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61" name="Google Shape;161;p28"/>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62" name="Google Shape;162;p28"/>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63" name="Google Shape;163;p28"/>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64" name="Google Shape;164;p28"/>
          <p:cNvSpPr txBox="1"/>
          <p:nvPr>
            <p:ph type="ctrTitle"/>
          </p:nvPr>
        </p:nvSpPr>
        <p:spPr>
          <a:xfrm>
            <a:off x="219950" y="215825"/>
            <a:ext cx="4127400" cy="13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3: Get the Scoop on Whole Grains</a:t>
            </a:r>
            <a:endParaRPr b="1" sz="3400">
              <a:solidFill>
                <a:srgbClr val="262626"/>
              </a:solidFill>
              <a:highlight>
                <a:schemeClr val="lt1"/>
              </a:highligh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8" name="Shape 168"/>
        <p:cNvGrpSpPr/>
        <p:nvPr/>
      </p:nvGrpSpPr>
      <p:grpSpPr>
        <a:xfrm>
          <a:off x="0" y="0"/>
          <a:ext cx="0" cy="0"/>
          <a:chOff x="0" y="0"/>
          <a:chExt cx="0" cy="0"/>
        </a:xfrm>
      </p:grpSpPr>
      <p:sp>
        <p:nvSpPr>
          <p:cNvPr id="169" name="Google Shape;169;p29"/>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70" name="Google Shape;170;p29"/>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71" name="Google Shape;171;p29"/>
          <p:cNvSpPr txBox="1"/>
          <p:nvPr>
            <p:ph idx="1" type="subTitle"/>
          </p:nvPr>
        </p:nvSpPr>
        <p:spPr>
          <a:xfrm>
            <a:off x="219950" y="1519325"/>
            <a:ext cx="4127400" cy="26811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Have you ever wondered how foods like bread or pasta are made? They use grains like wheat, barley, or oats. Before we can make any delicious grain products, we need to grind the grains down into a powder, called “flour”. This flour is then mixed with other ingredients like eggs, baking powder or milk to make baked goods like bread, pitas, tortillas and bagels.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Aren’t we lucky to have all of these yummy Grain Products to choose from each and every day?</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p:txBody>
      </p:sp>
      <p:sp>
        <p:nvSpPr>
          <p:cNvPr id="172" name="Google Shape;172;p29"/>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73" name="Google Shape;173;p29"/>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74" name="Google Shape;174;p29"/>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75" name="Google Shape;175;p29"/>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76" name="Google Shape;176;p29"/>
          <p:cNvSpPr txBox="1"/>
          <p:nvPr>
            <p:ph type="ctrTitle"/>
          </p:nvPr>
        </p:nvSpPr>
        <p:spPr>
          <a:xfrm>
            <a:off x="219950" y="215825"/>
            <a:ext cx="4127400" cy="13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4: Get the Scoop on Whole Grains</a:t>
            </a:r>
            <a:endParaRPr b="1" sz="3400">
              <a:solidFill>
                <a:srgbClr val="262626"/>
              </a:solidFill>
              <a:highlight>
                <a:schemeClr val="lt1"/>
              </a:highligh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0" name="Shape 180"/>
        <p:cNvGrpSpPr/>
        <p:nvPr/>
      </p:nvGrpSpPr>
      <p:grpSpPr>
        <a:xfrm>
          <a:off x="0" y="0"/>
          <a:ext cx="0" cy="0"/>
          <a:chOff x="0" y="0"/>
          <a:chExt cx="0" cy="0"/>
        </a:xfrm>
      </p:grpSpPr>
      <p:sp>
        <p:nvSpPr>
          <p:cNvPr id="181" name="Google Shape;181;p30"/>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82" name="Google Shape;182;p30"/>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83" name="Google Shape;183;p30"/>
          <p:cNvSpPr txBox="1"/>
          <p:nvPr>
            <p:ph idx="1" type="subTitle"/>
          </p:nvPr>
        </p:nvSpPr>
        <p:spPr>
          <a:xfrm>
            <a:off x="219950" y="1578225"/>
            <a:ext cx="4040100" cy="26811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Trying new things is fun! This week, you have a chance to be a food critic! Challenge yourself to try a new whole grain. If you try a new whole grain, fill out a food review form found </a:t>
            </a:r>
            <a:r>
              <a:rPr lang="en" sz="1700">
                <a:solidFill>
                  <a:srgbClr val="262626"/>
                </a:solidFill>
                <a:highlight>
                  <a:srgbClr val="FFFF00"/>
                </a:highlight>
              </a:rPr>
              <a:t>(insert location here) </a:t>
            </a:r>
            <a:r>
              <a:rPr lang="en" sz="1700">
                <a:solidFill>
                  <a:srgbClr val="262626"/>
                </a:solidFill>
              </a:rPr>
              <a:t>and return it to </a:t>
            </a:r>
            <a:r>
              <a:rPr lang="en" sz="1700">
                <a:solidFill>
                  <a:srgbClr val="262626"/>
                </a:solidFill>
                <a:highlight>
                  <a:srgbClr val="FFFF00"/>
                </a:highlight>
              </a:rPr>
              <a:t>(insert facilitator/champion’s name)</a:t>
            </a:r>
            <a:r>
              <a:rPr lang="en" sz="1700">
                <a:solidFill>
                  <a:srgbClr val="262626"/>
                </a:solidFill>
              </a:rPr>
              <a:t> for a chance to have your review read on the announcements.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Don’t forget to take home a recipe from the bulletin board for your family to try!</a:t>
            </a:r>
            <a:endParaRPr sz="1700">
              <a:solidFill>
                <a:srgbClr val="262626"/>
              </a:solidFill>
            </a:endParaRPr>
          </a:p>
        </p:txBody>
      </p:sp>
      <p:sp>
        <p:nvSpPr>
          <p:cNvPr id="184" name="Google Shape;184;p30"/>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85" name="Google Shape;185;p30"/>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86" name="Google Shape;186;p30"/>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87" name="Google Shape;187;p30"/>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88" name="Google Shape;188;p30"/>
          <p:cNvSpPr txBox="1"/>
          <p:nvPr>
            <p:ph type="ctrTitle"/>
          </p:nvPr>
        </p:nvSpPr>
        <p:spPr>
          <a:xfrm>
            <a:off x="219950" y="215825"/>
            <a:ext cx="4127400" cy="13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5: Get the Scoop on Whole Grains</a:t>
            </a:r>
            <a:endParaRPr b="1" sz="3400">
              <a:solidFill>
                <a:srgbClr val="262626"/>
              </a:solidFill>
              <a:highlight>
                <a:schemeClr val="lt1"/>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2" name="Shape 192"/>
        <p:cNvGrpSpPr/>
        <p:nvPr/>
      </p:nvGrpSpPr>
      <p:grpSpPr>
        <a:xfrm>
          <a:off x="0" y="0"/>
          <a:ext cx="0" cy="0"/>
          <a:chOff x="0" y="0"/>
          <a:chExt cx="0" cy="0"/>
        </a:xfrm>
      </p:grpSpPr>
      <p:sp>
        <p:nvSpPr>
          <p:cNvPr id="193" name="Google Shape;193;p31"/>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94" name="Google Shape;194;p31"/>
          <p:cNvPicPr preferRelativeResize="0"/>
          <p:nvPr/>
        </p:nvPicPr>
        <p:blipFill rotWithShape="1">
          <a:blip r:embed="rId3">
            <a:alphaModFix/>
          </a:blip>
          <a:srcRect b="0" l="10674" r="10659" t="0"/>
          <a:stretch/>
        </p:blipFill>
        <p:spPr>
          <a:xfrm>
            <a:off x="4006675"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95" name="Google Shape;195;p31"/>
          <p:cNvSpPr txBox="1"/>
          <p:nvPr>
            <p:ph idx="1" type="subTitle"/>
          </p:nvPr>
        </p:nvSpPr>
        <p:spPr>
          <a:xfrm>
            <a:off x="219950" y="1327525"/>
            <a:ext cx="4476000" cy="28620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Let’s Get the Scoop on Whole Grains!</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Bagels, breads and other grain products are made from flour. At the grocery store, we can buy two different kinds of wheat flour: whole- wheat flour and white flour. When whole-wheat flour is made, the entire grain of wheat is ground into a fine powder. The most healthy part of a grain of wheat is the hard outer shell and it’s in whole wheat flour.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To make white flour, the hard outer shell of the grain is removed and then the grains are ground into flour.  White flour is missing the super-nutritious, fibre-packed outer shell of the grain. So go for the whole wheat!</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p:txBody>
      </p:sp>
      <p:sp>
        <p:nvSpPr>
          <p:cNvPr id="196" name="Google Shape;196;p31"/>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97" name="Google Shape;197;p31"/>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98" name="Google Shape;198;p31"/>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99" name="Google Shape;199;p31"/>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00" name="Google Shape;200;p31"/>
          <p:cNvSpPr txBox="1"/>
          <p:nvPr>
            <p:ph type="ctrTitle"/>
          </p:nvPr>
        </p:nvSpPr>
        <p:spPr>
          <a:xfrm>
            <a:off x="219950" y="93775"/>
            <a:ext cx="4127400" cy="13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6: Get the Scoop on Whole Grains</a:t>
            </a:r>
            <a:endParaRPr b="1" sz="3400">
              <a:solidFill>
                <a:srgbClr val="262626"/>
              </a:solidFill>
              <a:highlight>
                <a:schemeClr val="lt1"/>
              </a:highligh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4" name="Shape 204"/>
        <p:cNvGrpSpPr/>
        <p:nvPr/>
      </p:nvGrpSpPr>
      <p:grpSpPr>
        <a:xfrm>
          <a:off x="0" y="0"/>
          <a:ext cx="0" cy="0"/>
          <a:chOff x="0" y="0"/>
          <a:chExt cx="0" cy="0"/>
        </a:xfrm>
      </p:grpSpPr>
      <p:sp>
        <p:nvSpPr>
          <p:cNvPr id="205" name="Google Shape;205;p32"/>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06" name="Google Shape;206;p32"/>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07" name="Google Shape;207;p32"/>
          <p:cNvSpPr txBox="1"/>
          <p:nvPr>
            <p:ph idx="1" type="subTitle"/>
          </p:nvPr>
        </p:nvSpPr>
        <p:spPr>
          <a:xfrm>
            <a:off x="219950" y="1578225"/>
            <a:ext cx="4127400" cy="26811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Do you think that “whole grain” and “multigrain” mean the same thing? The truth is that “whole grain” and “multigrain” can mean very different things. Multi-grain means the product contains more than one type of grain, but it doesn’t necessarily mean it is made with the whole entire grain... so multi grain products may be missing some very nutritious outer coating of the grain.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By choosing whole grains, we're guaranteed to get the most nutrition out of the grain.</a:t>
            </a:r>
            <a:endParaRPr sz="1700">
              <a:solidFill>
                <a:srgbClr val="262626"/>
              </a:solidFill>
            </a:endParaRPr>
          </a:p>
        </p:txBody>
      </p:sp>
      <p:sp>
        <p:nvSpPr>
          <p:cNvPr id="208" name="Google Shape;208;p32"/>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09" name="Google Shape;209;p32"/>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10" name="Google Shape;210;p32"/>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11" name="Google Shape;211;p32"/>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12" name="Google Shape;212;p32"/>
          <p:cNvSpPr txBox="1"/>
          <p:nvPr>
            <p:ph type="ctrTitle"/>
          </p:nvPr>
        </p:nvSpPr>
        <p:spPr>
          <a:xfrm>
            <a:off x="219950" y="215825"/>
            <a:ext cx="4127400" cy="13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7: Get the Scoop on Whole Grains</a:t>
            </a:r>
            <a:endParaRPr b="1" sz="3400">
              <a:solidFill>
                <a:srgbClr val="262626"/>
              </a:solidFill>
              <a:highlight>
                <a:schemeClr val="lt1"/>
              </a:highligh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6" name="Shape 216"/>
        <p:cNvGrpSpPr/>
        <p:nvPr/>
      </p:nvGrpSpPr>
      <p:grpSpPr>
        <a:xfrm>
          <a:off x="0" y="0"/>
          <a:ext cx="0" cy="0"/>
          <a:chOff x="0" y="0"/>
          <a:chExt cx="0" cy="0"/>
        </a:xfrm>
      </p:grpSpPr>
      <p:sp>
        <p:nvSpPr>
          <p:cNvPr id="217" name="Google Shape;217;p33"/>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18" name="Google Shape;218;p33"/>
          <p:cNvPicPr preferRelativeResize="0"/>
          <p:nvPr/>
        </p:nvPicPr>
        <p:blipFill rotWithShape="1">
          <a:blip r:embed="rId3">
            <a:alphaModFix/>
          </a:blip>
          <a:srcRect b="0" l="10674" r="10659" t="0"/>
          <a:stretch/>
        </p:blipFill>
        <p:spPr>
          <a:xfrm>
            <a:off x="3867225"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19" name="Google Shape;219;p33"/>
          <p:cNvSpPr txBox="1"/>
          <p:nvPr>
            <p:ph idx="1" type="subTitle"/>
          </p:nvPr>
        </p:nvSpPr>
        <p:spPr>
          <a:xfrm>
            <a:off x="219950" y="1414725"/>
            <a:ext cx="4352100" cy="29034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We learned about how many servings of grain products you should eat everyday. Can you remember what we said? </a:t>
            </a:r>
            <a:endParaRPr sz="1700">
              <a:solidFill>
                <a:srgbClr val="262626"/>
              </a:solidFill>
            </a:endParaRPr>
          </a:p>
          <a:p>
            <a:pPr indent="0" lvl="0" marL="0" rtl="0" algn="l">
              <a:lnSpc>
                <a:spcPct val="80000"/>
              </a:lnSpc>
              <a:spcBef>
                <a:spcPts val="1000"/>
              </a:spcBef>
              <a:spcAft>
                <a:spcPts val="0"/>
              </a:spcAft>
              <a:buNone/>
            </a:pPr>
            <a:r>
              <a:rPr lang="en" sz="1700">
                <a:solidFill>
                  <a:srgbClr val="262626"/>
                </a:solidFill>
              </a:rPr>
              <a:t>Please write it on a piece of paper with your name and class and send it to </a:t>
            </a:r>
            <a:r>
              <a:rPr lang="en" sz="1700">
                <a:solidFill>
                  <a:srgbClr val="262626"/>
                </a:solidFill>
                <a:highlight>
                  <a:srgbClr val="FFFF00"/>
                </a:highlight>
              </a:rPr>
              <a:t>(insert facilitator/ champion’s name)</a:t>
            </a:r>
            <a:r>
              <a:rPr lang="en" sz="1700">
                <a:solidFill>
                  <a:srgbClr val="262626"/>
                </a:solidFill>
              </a:rPr>
              <a:t> to have your name read over the announcements tomorrow.  </a:t>
            </a:r>
            <a:endParaRPr sz="1700">
              <a:solidFill>
                <a:srgbClr val="262626"/>
              </a:solidFill>
            </a:endParaRPr>
          </a:p>
          <a:p>
            <a:pPr indent="0" lvl="0" marL="0" rtl="0" algn="l">
              <a:lnSpc>
                <a:spcPct val="80000"/>
              </a:lnSpc>
              <a:spcBef>
                <a:spcPts val="1000"/>
              </a:spcBef>
              <a:spcAft>
                <a:spcPts val="1000"/>
              </a:spcAft>
              <a:buNone/>
            </a:pPr>
            <a:r>
              <a:rPr lang="en" sz="1700">
                <a:solidFill>
                  <a:srgbClr val="262626"/>
                </a:solidFill>
              </a:rPr>
              <a:t>Here’s more grain info: Canada’s Food Guide encourages all Canadians to make our grain choices be WHOLE grains each and every day. This will help us to get all the nutrients our bodies need!</a:t>
            </a:r>
            <a:endParaRPr sz="1700">
              <a:solidFill>
                <a:srgbClr val="262626"/>
              </a:solidFill>
            </a:endParaRPr>
          </a:p>
        </p:txBody>
      </p:sp>
      <p:sp>
        <p:nvSpPr>
          <p:cNvPr id="220" name="Google Shape;220;p33"/>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21" name="Google Shape;221;p33"/>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22" name="Google Shape;222;p33"/>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23" name="Google Shape;223;p33"/>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24" name="Google Shape;224;p33"/>
          <p:cNvSpPr txBox="1"/>
          <p:nvPr>
            <p:ph type="ctrTitle"/>
          </p:nvPr>
        </p:nvSpPr>
        <p:spPr>
          <a:xfrm>
            <a:off x="219950" y="111225"/>
            <a:ext cx="4127400" cy="13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8: Get the Scoop on Whole Grains</a:t>
            </a:r>
            <a:endParaRPr b="1" sz="3400">
              <a:solidFill>
                <a:srgbClr val="262626"/>
              </a:solidFill>
              <a:highlight>
                <a:schemeClr val="lt1"/>
              </a:highligh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28" name="Shape 228"/>
        <p:cNvGrpSpPr/>
        <p:nvPr/>
      </p:nvGrpSpPr>
      <p:grpSpPr>
        <a:xfrm>
          <a:off x="0" y="0"/>
          <a:ext cx="0" cy="0"/>
          <a:chOff x="0" y="0"/>
          <a:chExt cx="0" cy="0"/>
        </a:xfrm>
      </p:grpSpPr>
      <p:sp>
        <p:nvSpPr>
          <p:cNvPr id="229" name="Google Shape;229;p34"/>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30" name="Google Shape;230;p34"/>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31" name="Google Shape;231;p34"/>
          <p:cNvSpPr txBox="1"/>
          <p:nvPr>
            <p:ph idx="1" type="subTitle"/>
          </p:nvPr>
        </p:nvSpPr>
        <p:spPr>
          <a:xfrm>
            <a:off x="219950" y="1804900"/>
            <a:ext cx="3987900" cy="20601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Congratulations to </a:t>
            </a:r>
            <a:r>
              <a:rPr lang="en" sz="1700">
                <a:solidFill>
                  <a:srgbClr val="262626"/>
                </a:solidFill>
                <a:highlight>
                  <a:srgbClr val="FFFF00"/>
                </a:highlight>
              </a:rPr>
              <a:t>(insert names of winners from yesterday’s question) </a:t>
            </a:r>
            <a:endParaRPr sz="1700">
              <a:solidFill>
                <a:srgbClr val="262626"/>
              </a:solidFill>
              <a:highlight>
                <a:srgbClr val="FFFF00"/>
              </a:highlight>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Canada’s Food Guide recommends to have at least one quarter of your plate</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containing whole-grain foods. Getting the right amount of grain products each and every day will help you have the energy to do your very best!</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p:txBody>
      </p:sp>
      <p:sp>
        <p:nvSpPr>
          <p:cNvPr id="232" name="Google Shape;232;p34"/>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33" name="Google Shape;233;p34"/>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34" name="Google Shape;234;p34"/>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35" name="Google Shape;235;p34"/>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36" name="Google Shape;236;p34"/>
          <p:cNvSpPr txBox="1"/>
          <p:nvPr>
            <p:ph type="ctrTitle"/>
          </p:nvPr>
        </p:nvSpPr>
        <p:spPr>
          <a:xfrm>
            <a:off x="219950" y="215825"/>
            <a:ext cx="4127400" cy="13035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9: Get the Scoop on Whole Grains</a:t>
            </a:r>
            <a:endParaRPr b="1" sz="3400">
              <a:solidFill>
                <a:srgbClr val="262626"/>
              </a:solidFill>
              <a:highlight>
                <a:schemeClr val="lt1"/>
              </a:highlight>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