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66626a9790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66626a9790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66626a9790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66626a9790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66626a9790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66626a9790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66626a9790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66626a9790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66626a9790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66626a9790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66626a9790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66626a9790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66626a9790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66626a9790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66626a9790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66626a9790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66626a9790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66626a9790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66626a9790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66626a9790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66626a9790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66626a979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66626a9790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66626a9790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66626a9790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66626a9790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66626a9790_0_2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66626a9790_0_2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66626a9790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66626a9790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66626a9790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66626a9790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66626a9790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66626a9790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66626a9790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66626a9790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66626a9790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66626a9790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66626a9790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66626a9790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66626a9790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66626a9790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06175"/>
            <a:ext cx="3945000" cy="2121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January is a perfect time to revisit your healthy goals. Think about a healthy habit that you would like to develop this year. Announcements this month will help you create and develop this new habit.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Did you know that even professional athletes need to set goals? This helps them become focused. Even Connor McDavid, the Oilers’ captain, sets a new goal each season.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New Year, New Goals </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912100"/>
            <a:ext cx="3945000" cy="208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We have reached the end of our SMART Goals. Can you remember what S, M, A, R &amp; T stand for? Think about the goal you made at the beginning of the month - is it SMART?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Ask your teacher what their healthy goal is. Check it out and ask, is it SMART?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New Year, New Goals </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912100"/>
            <a:ext cx="3945000" cy="208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Setting a SMART goal is a great idea for everyone - students, families, and teachers.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 asked </a:t>
            </a:r>
            <a:r>
              <a:rPr lang="en" sz="1700">
                <a:solidFill>
                  <a:srgbClr val="262626"/>
                </a:solidFill>
                <a:highlight>
                  <a:srgbClr val="FFFF00"/>
                </a:highlight>
              </a:rPr>
              <a:t>(Teacher name)</a:t>
            </a:r>
            <a:r>
              <a:rPr lang="en" sz="1700">
                <a:solidFill>
                  <a:srgbClr val="262626"/>
                </a:solidFill>
              </a:rPr>
              <a:t> what their goal was. Let’s see if it was a SMART goal. </a:t>
            </a:r>
            <a:r>
              <a:rPr lang="en" sz="1700">
                <a:solidFill>
                  <a:srgbClr val="262626"/>
                </a:solidFill>
                <a:highlight>
                  <a:srgbClr val="FFFF00"/>
                </a:highlight>
              </a:rPr>
              <a:t>PICK A TEACHER or STAFF MEMBER AND HIGHLIGHT THEIR GOAL TODAY.</a:t>
            </a:r>
            <a:endParaRPr sz="1700">
              <a:solidFill>
                <a:srgbClr val="262626"/>
              </a:solidFill>
              <a:highlight>
                <a:srgbClr val="FFFF00"/>
              </a:highlight>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New Year, New Goals </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912100"/>
            <a:ext cx="3945000" cy="208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Remember our school SMART goal to laugh everyday through the month of January? Here is another joke to help us reach that goal.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What do you get when you cross a cow and a duck?</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Milk and quackers!</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New Year, New Goals </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2260800"/>
            <a:ext cx="3945000" cy="81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a:t>
            </a:r>
            <a:r>
              <a:rPr lang="en" sz="1700">
                <a:solidFill>
                  <a:srgbClr val="262626"/>
                </a:solidFill>
                <a:highlight>
                  <a:srgbClr val="FFFF00"/>
                </a:highlight>
              </a:rPr>
              <a:t> INSERT TEACHERS NAME </a:t>
            </a:r>
            <a:r>
              <a:rPr lang="en" sz="1700">
                <a:solidFill>
                  <a:srgbClr val="262626"/>
                </a:solidFill>
              </a:rPr>
              <a:t>had a really great goal to reach this year? </a:t>
            </a:r>
            <a:r>
              <a:rPr lang="en" sz="1700">
                <a:solidFill>
                  <a:srgbClr val="262626"/>
                </a:solidFill>
                <a:highlight>
                  <a:srgbClr val="FFFF00"/>
                </a:highlight>
              </a:rPr>
              <a:t>INSERT A TEACHER’S GOAL</a:t>
            </a:r>
            <a:endParaRPr sz="1700">
              <a:solidFill>
                <a:srgbClr val="262626"/>
              </a:solidFill>
              <a:highlight>
                <a:srgbClr val="FFFF00"/>
              </a:highlight>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New Year, New Goals </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2260800"/>
            <a:ext cx="3945000" cy="81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will ask another teacher at </a:t>
            </a:r>
            <a:r>
              <a:rPr lang="en" sz="1700">
                <a:solidFill>
                  <a:srgbClr val="262626"/>
                </a:solidFill>
                <a:highlight>
                  <a:srgbClr val="FFFF00"/>
                </a:highlight>
              </a:rPr>
              <a:t>SCHOOL NAME </a:t>
            </a:r>
            <a:r>
              <a:rPr lang="en" sz="1700">
                <a:solidFill>
                  <a:srgbClr val="262626"/>
                </a:solidFill>
              </a:rPr>
              <a:t>their healthy goal for </a:t>
            </a:r>
            <a:r>
              <a:rPr lang="en" sz="1700">
                <a:solidFill>
                  <a:srgbClr val="262626"/>
                </a:solidFill>
                <a:highlight>
                  <a:srgbClr val="FFFF00"/>
                </a:highlight>
              </a:rPr>
              <a:t>20__. INSERT A TEACHER’S GOAL</a:t>
            </a:r>
            <a:endParaRPr sz="1700">
              <a:solidFill>
                <a:srgbClr val="262626"/>
              </a:solidFill>
              <a:highlight>
                <a:srgbClr val="FFFF00"/>
              </a:highlight>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New Year, New Goals </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641375"/>
            <a:ext cx="3945000" cy="267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remember what each letter in SMART goals stands for? Let’s review!</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 Specific</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M- Measurable</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Achievable</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 Relevant</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 Time-based</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Did you remember all of the words? Have you been thinking more about your own healthy goal?</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New Year, New Goals </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986350"/>
            <a:ext cx="3945000" cy="138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very lucky because we get to find out what </a:t>
            </a:r>
            <a:r>
              <a:rPr lang="en" sz="1700">
                <a:solidFill>
                  <a:srgbClr val="262626"/>
                </a:solidFill>
                <a:highlight>
                  <a:srgbClr val="FFFF00"/>
                </a:highlight>
              </a:rPr>
              <a:t>INSERT PRINCIPAL’S NAME</a:t>
            </a:r>
            <a:r>
              <a:rPr lang="en" sz="1700">
                <a:solidFill>
                  <a:srgbClr val="262626"/>
                </a:solidFill>
              </a:rPr>
              <a:t> goal is for </a:t>
            </a:r>
            <a:r>
              <a:rPr lang="en" sz="1700">
                <a:solidFill>
                  <a:srgbClr val="262626"/>
                </a:solidFill>
                <a:highlight>
                  <a:srgbClr val="FFFF00"/>
                </a:highlight>
              </a:rPr>
              <a:t>20__. INSERT PRINCIPAL’S HEALTHY GOAL</a:t>
            </a:r>
            <a:r>
              <a:rPr lang="en" sz="1700">
                <a:solidFill>
                  <a:srgbClr val="262626"/>
                </a:solidFill>
              </a:rPr>
              <a:t>. When you see them in the school, ask how the goal is going.</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16: New Year, New Goals </a:t>
            </a:r>
            <a:endParaRPr b="1" sz="41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807500"/>
            <a:ext cx="3945000" cy="219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Remember our school goal to have everyone in the school laugh at least once a day? How do you think we have been doing lately? Let’s try to laugh right now with this new healthy joke!</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What is a kayaker’s favourite kind of lettuce?</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Row-maine!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New Year, New Goals </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981850"/>
            <a:ext cx="3945000" cy="219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Reviewing goals at the end of the time chosen, is just as important as setting a goal. Let’s check with  </a:t>
            </a:r>
            <a:r>
              <a:rPr lang="en" sz="1700">
                <a:solidFill>
                  <a:srgbClr val="262626"/>
                </a:solidFill>
                <a:highlight>
                  <a:srgbClr val="FFFF00"/>
                </a:highlight>
              </a:rPr>
              <a:t>SHF/SHC NAME</a:t>
            </a:r>
            <a:r>
              <a:rPr lang="en" sz="1700">
                <a:solidFill>
                  <a:srgbClr val="262626"/>
                </a:solidFill>
              </a:rPr>
              <a:t> and see how they did with their healthy goal for </a:t>
            </a:r>
            <a:r>
              <a:rPr lang="en" sz="1700">
                <a:solidFill>
                  <a:srgbClr val="262626"/>
                </a:solidFill>
                <a:highlight>
                  <a:srgbClr val="FFFF00"/>
                </a:highlight>
              </a:rPr>
              <a:t>20__</a:t>
            </a:r>
            <a:r>
              <a:rPr lang="en" sz="1700">
                <a:solidFill>
                  <a:srgbClr val="262626"/>
                </a:solidFill>
              </a:rPr>
              <a:t>. So far this month, </a:t>
            </a:r>
            <a:r>
              <a:rPr lang="en" sz="1700">
                <a:solidFill>
                  <a:srgbClr val="262626"/>
                </a:solidFill>
                <a:highlight>
                  <a:srgbClr val="FFFF00"/>
                </a:highlight>
              </a:rPr>
              <a:t>GIVE UPDATE ON GOAL.</a:t>
            </a:r>
            <a:endParaRPr sz="1700">
              <a:solidFill>
                <a:srgbClr val="262626"/>
              </a:solidFill>
              <a:highlight>
                <a:srgbClr val="FFFF00"/>
              </a:highlight>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New Year, New Goals </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981850"/>
            <a:ext cx="3945000" cy="219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All through January we have been talking about creating SMART goals. Setting a goal and achieving it is hard. To help us motor through the hard times, we need to give ourselves a lot of affirmations. Affirmations are positive things that you tell yourself each day that help you reach your goals.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Keep positive about reaching your goals, you are almost there!</a:t>
            </a:r>
            <a:endParaRPr sz="1700">
              <a:solidFill>
                <a:srgbClr val="262626"/>
              </a:solidFill>
              <a:highlight>
                <a:srgbClr val="FFFF00"/>
              </a:highlight>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New Year, New Goals </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723775"/>
            <a:ext cx="4040100" cy="271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600">
                <a:solidFill>
                  <a:srgbClr val="262626"/>
                </a:solidFill>
              </a:rPr>
              <a:t>Did you know that the way you write your goals can make a big difference in your success to achieve them? This week we are going to talk about SMART goals. </a:t>
            </a:r>
            <a:endParaRPr sz="1600">
              <a:solidFill>
                <a:srgbClr val="262626"/>
              </a:solidFill>
            </a:endParaRPr>
          </a:p>
          <a:p>
            <a:pPr indent="0" lvl="0" marL="0" rtl="0" algn="l">
              <a:lnSpc>
                <a:spcPct val="80000"/>
              </a:lnSpc>
              <a:spcBef>
                <a:spcPts val="0"/>
              </a:spcBef>
              <a:spcAft>
                <a:spcPts val="0"/>
              </a:spcAft>
              <a:buNone/>
            </a:pPr>
            <a:r>
              <a:t/>
            </a:r>
            <a:endParaRPr sz="1600">
              <a:solidFill>
                <a:srgbClr val="262626"/>
              </a:solidFill>
            </a:endParaRPr>
          </a:p>
          <a:p>
            <a:pPr indent="0" lvl="0" marL="0" rtl="0" algn="l">
              <a:lnSpc>
                <a:spcPct val="80000"/>
              </a:lnSpc>
              <a:spcBef>
                <a:spcPts val="0"/>
              </a:spcBef>
              <a:spcAft>
                <a:spcPts val="0"/>
              </a:spcAft>
              <a:buNone/>
            </a:pPr>
            <a:r>
              <a:rPr lang="en" sz="1600">
                <a:solidFill>
                  <a:srgbClr val="262626"/>
                </a:solidFill>
              </a:rPr>
              <a:t>I want you to think of one health and wellness goal that you want to create for yourself. Maybe it is to be more active every day at recess time, or maybe you are going to eat a vegetable and a fruit in your lunch every day! Whatever you choose, make sure to tell your teacher and your parents - maybe they can help you achieve your goal!</a:t>
            </a:r>
            <a:endParaRPr sz="16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New Year, New Goals </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981850"/>
            <a:ext cx="3945000" cy="219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How is your healthy SMART goal going for this month? Many people will check in and read their goals daily to remind themselves about their goals. Are you on track to reach your personal health goal for </a:t>
            </a:r>
            <a:r>
              <a:rPr lang="en" sz="1700">
                <a:solidFill>
                  <a:srgbClr val="262626"/>
                </a:solidFill>
                <a:highlight>
                  <a:srgbClr val="FFFF00"/>
                </a:highlight>
              </a:rPr>
              <a:t>20__</a:t>
            </a: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Believe in yourself and stay positive. You will reach your goal!</a:t>
            </a:r>
            <a:endParaRPr sz="1700">
              <a:solidFill>
                <a:srgbClr val="262626"/>
              </a:solidFill>
              <a:highlight>
                <a:srgbClr val="FFFF00"/>
              </a:highlight>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20: New Year, New Goals </a:t>
            </a:r>
            <a:endParaRPr b="1" sz="41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992650"/>
            <a:ext cx="3945000" cy="1974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Breaking goals down into smaller steps will help things seem more manageable and easier to reach. What are the small steps you took to help you reach your goal?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Turn to a classmate and tell them a success you have had in achieving your goal. Celebrate those small steps.</a:t>
            </a:r>
            <a:endParaRPr sz="1700">
              <a:solidFill>
                <a:srgbClr val="262626"/>
              </a:solidFill>
              <a:highlight>
                <a:srgbClr val="FFFF00"/>
              </a:highlight>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New Year, New Goals </a:t>
            </a:r>
            <a:endParaRPr b="1" sz="41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837725"/>
            <a:ext cx="3945000" cy="2306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Many people choose to start the year with new goals to form healthier habits. January is not the only time to develop goals, you can set a new goal at any time. Take a moment to think of the goal you set at the beginning of January - were you successful? I hope you were.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Now think about February - what goals will you set for this month?</a:t>
            </a:r>
            <a:endParaRPr sz="1700">
              <a:solidFill>
                <a:srgbClr val="262626"/>
              </a:solidFill>
              <a:highlight>
                <a:srgbClr val="FFFF00"/>
              </a:highlight>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22: New Year, New Goals </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723775"/>
            <a:ext cx="4040100" cy="271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January’s announcements are all about goal setting. One goal you might have chosen is to be more active every day, let me help you reach that goal.</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 one jumping jack </a:t>
            </a:r>
            <a:r>
              <a:rPr lang="en" sz="1700">
                <a:solidFill>
                  <a:srgbClr val="262626"/>
                </a:solidFill>
                <a:highlight>
                  <a:srgbClr val="FFFF00"/>
                </a:highlight>
              </a:rPr>
              <a:t>(or insert another exercise)</a:t>
            </a:r>
            <a:r>
              <a:rPr lang="en" sz="1700">
                <a:solidFill>
                  <a:srgbClr val="262626"/>
                </a:solidFill>
              </a:rPr>
              <a:t> for each year of your age. (Do about 15 jumping jacks - if you can - and then make a joke of saying you don’t have time to get as high as your age.)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New Year, New Goals </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723775"/>
            <a:ext cx="4040100" cy="271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learn about the S in SMART Goals.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 – stands for specific.</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This means that you should make your goal very clear.</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your goal is “to be healthier,” you could make it more specific by saying “I will become healthier by filling half my plate with vegetables or fruit each meal.”</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New Year, New Goals </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723775"/>
            <a:ext cx="3945000" cy="271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learn about the M in SMART goals.</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M – stands for Measurable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How do you know that you have achieved your goal? The goal needs to be measurable. By measuring your goal, you will know if you achieve it.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How are you going to measure your goal? Be sure to tell your teacher!</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New Year, New Goals </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641375"/>
            <a:ext cx="4040100" cy="2799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onto A in SMART goals.</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 stands for achievable. While it’s good to set a big goal you also have to make sure it is achievable. Do you think that you will be able to achieve your goal? Is it a goal within your abilities?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Make sure you set goals that are realistic so that you can feel good when you reach your goal! It feels good to achieve your goals and you should be proud of all your hard work.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New Year, New Goals </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772625"/>
            <a:ext cx="3945000" cy="2667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going to take the lighter side of goal setting. Let’s make a school goal for </a:t>
            </a:r>
            <a:r>
              <a:rPr lang="en" sz="1700">
                <a:solidFill>
                  <a:srgbClr val="262626"/>
                </a:solidFill>
                <a:highlight>
                  <a:srgbClr val="FFFF00"/>
                </a:highlight>
              </a:rPr>
              <a:t>SCHOOL NAME.</a:t>
            </a:r>
            <a:r>
              <a:rPr lang="en" sz="1700">
                <a:solidFill>
                  <a:srgbClr val="262626"/>
                </a:solidFill>
              </a:rPr>
              <a:t> Students and staff at </a:t>
            </a:r>
            <a:r>
              <a:rPr lang="en" sz="1700">
                <a:solidFill>
                  <a:srgbClr val="262626"/>
                </a:solidFill>
                <a:highlight>
                  <a:srgbClr val="FFFF00"/>
                </a:highlight>
              </a:rPr>
              <a:t>SCHOOL NAME</a:t>
            </a:r>
            <a:r>
              <a:rPr lang="en" sz="1700">
                <a:solidFill>
                  <a:srgbClr val="262626"/>
                </a:solidFill>
              </a:rPr>
              <a:t> will laugh at least once a day until January 31, </a:t>
            </a:r>
            <a:r>
              <a:rPr lang="en" sz="1700">
                <a:solidFill>
                  <a:srgbClr val="262626"/>
                </a:solidFill>
                <a:highlight>
                  <a:srgbClr val="FFFF00"/>
                </a:highlight>
              </a:rPr>
              <a:t>2022</a:t>
            </a:r>
            <a:r>
              <a:rPr lang="en" sz="1700">
                <a:solidFill>
                  <a:srgbClr val="262626"/>
                </a:solidFill>
              </a:rPr>
              <a:t>. Here’s a joke to get you on the right track today.</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What did the salad greens say to the hungry kid?</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We’ll make your mouth and your tummy happy if you lettuce (let us)!</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New Year, New Goals </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912100"/>
            <a:ext cx="3945000" cy="177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talk about “R” In SMART goals,</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 - stands for relevant, in other words - will achieving your goal really make you healthier or more active.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Check the goal you choose earlier this month - is it one that makes you healthier?  </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New Year, New Goals </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912100"/>
            <a:ext cx="3945000" cy="2087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In January, we have focused on setting SMART goals that will improve your health. We have reached the final letter in SMART.</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 stands for time-based. You should have a time limit on your goals. When are you going to achieve your goal? The time limit could be a week, day, or month, it all depends on what is realistic for the goal.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New Year, New Goals </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