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71" r:id="rId4"/>
    <p:sldMasterId id="2147483672"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7" Type="http://schemas.openxmlformats.org/officeDocument/2006/relationships/slide" Target="slides/slide21.xml"/><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2659d50ea4d_0_51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1" name="Google Shape;131;g2659d50ea4d_0_5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g2b20e7fdfdc_0_88: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39" name="Google Shape;239;g2b20e7fdfdc_0_8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9" name="Shape 249"/>
        <p:cNvGrpSpPr/>
        <p:nvPr/>
      </p:nvGrpSpPr>
      <p:grpSpPr>
        <a:xfrm>
          <a:off x="0" y="0"/>
          <a:ext cx="0" cy="0"/>
          <a:chOff x="0" y="0"/>
          <a:chExt cx="0" cy="0"/>
        </a:xfrm>
      </p:grpSpPr>
      <p:sp>
        <p:nvSpPr>
          <p:cNvPr id="250" name="Google Shape;250;g2b20e7fdfdc_0_9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51" name="Google Shape;251;g2b20e7fdfdc_0_9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1" name="Shape 261"/>
        <p:cNvGrpSpPr/>
        <p:nvPr/>
      </p:nvGrpSpPr>
      <p:grpSpPr>
        <a:xfrm>
          <a:off x="0" y="0"/>
          <a:ext cx="0" cy="0"/>
          <a:chOff x="0" y="0"/>
          <a:chExt cx="0" cy="0"/>
        </a:xfrm>
      </p:grpSpPr>
      <p:sp>
        <p:nvSpPr>
          <p:cNvPr id="262" name="Google Shape;262;g2b20e7fdfdc_0_11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63" name="Google Shape;263;g2b20e7fdfdc_0_1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g2b20e7fdfdc_0_12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75" name="Google Shape;275;g2b20e7fdfdc_0_12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5" name="Shape 285"/>
        <p:cNvGrpSpPr/>
        <p:nvPr/>
      </p:nvGrpSpPr>
      <p:grpSpPr>
        <a:xfrm>
          <a:off x="0" y="0"/>
          <a:ext cx="0" cy="0"/>
          <a:chOff x="0" y="0"/>
          <a:chExt cx="0" cy="0"/>
        </a:xfrm>
      </p:grpSpPr>
      <p:sp>
        <p:nvSpPr>
          <p:cNvPr id="286" name="Google Shape;286;g2b20e7fdfdc_0_13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87" name="Google Shape;287;g2b20e7fdfdc_0_13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7" name="Shape 297"/>
        <p:cNvGrpSpPr/>
        <p:nvPr/>
      </p:nvGrpSpPr>
      <p:grpSpPr>
        <a:xfrm>
          <a:off x="0" y="0"/>
          <a:ext cx="0" cy="0"/>
          <a:chOff x="0" y="0"/>
          <a:chExt cx="0" cy="0"/>
        </a:xfrm>
      </p:grpSpPr>
      <p:sp>
        <p:nvSpPr>
          <p:cNvPr id="298" name="Google Shape;298;g2b20e7fdfdc_0_14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99" name="Google Shape;299;g2b20e7fdfdc_0_14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9" name="Shape 309"/>
        <p:cNvGrpSpPr/>
        <p:nvPr/>
      </p:nvGrpSpPr>
      <p:grpSpPr>
        <a:xfrm>
          <a:off x="0" y="0"/>
          <a:ext cx="0" cy="0"/>
          <a:chOff x="0" y="0"/>
          <a:chExt cx="0" cy="0"/>
        </a:xfrm>
      </p:grpSpPr>
      <p:sp>
        <p:nvSpPr>
          <p:cNvPr id="310" name="Google Shape;310;g2b20e7fdfdc_0_15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11" name="Google Shape;311;g2b20e7fdfdc_0_15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1" name="Shape 321"/>
        <p:cNvGrpSpPr/>
        <p:nvPr/>
      </p:nvGrpSpPr>
      <p:grpSpPr>
        <a:xfrm>
          <a:off x="0" y="0"/>
          <a:ext cx="0" cy="0"/>
          <a:chOff x="0" y="0"/>
          <a:chExt cx="0" cy="0"/>
        </a:xfrm>
      </p:grpSpPr>
      <p:sp>
        <p:nvSpPr>
          <p:cNvPr id="322" name="Google Shape;322;g2b20e7fdfdc_0_16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23" name="Google Shape;323;g2b20e7fdfdc_0_16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3" name="Shape 333"/>
        <p:cNvGrpSpPr/>
        <p:nvPr/>
      </p:nvGrpSpPr>
      <p:grpSpPr>
        <a:xfrm>
          <a:off x="0" y="0"/>
          <a:ext cx="0" cy="0"/>
          <a:chOff x="0" y="0"/>
          <a:chExt cx="0" cy="0"/>
        </a:xfrm>
      </p:grpSpPr>
      <p:sp>
        <p:nvSpPr>
          <p:cNvPr id="334" name="Google Shape;334;g2b20e7fdfdc_0_17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35" name="Google Shape;335;g2b20e7fdfdc_0_17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5" name="Shape 345"/>
        <p:cNvGrpSpPr/>
        <p:nvPr/>
      </p:nvGrpSpPr>
      <p:grpSpPr>
        <a:xfrm>
          <a:off x="0" y="0"/>
          <a:ext cx="0" cy="0"/>
          <a:chOff x="0" y="0"/>
          <a:chExt cx="0" cy="0"/>
        </a:xfrm>
      </p:grpSpPr>
      <p:sp>
        <p:nvSpPr>
          <p:cNvPr id="346" name="Google Shape;346;g2b20e7fdfdc_0_18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47" name="Google Shape;347;g2b20e7fdfdc_0_18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2b20e7fdfdc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3" name="Google Shape;143;g2b20e7fdfdc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7" name="Shape 357"/>
        <p:cNvGrpSpPr/>
        <p:nvPr/>
      </p:nvGrpSpPr>
      <p:grpSpPr>
        <a:xfrm>
          <a:off x="0" y="0"/>
          <a:ext cx="0" cy="0"/>
          <a:chOff x="0" y="0"/>
          <a:chExt cx="0" cy="0"/>
        </a:xfrm>
      </p:grpSpPr>
      <p:sp>
        <p:nvSpPr>
          <p:cNvPr id="358" name="Google Shape;358;g2b20e7fdfdc_0_198: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59" name="Google Shape;359;g2b20e7fdfdc_0_19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9" name="Shape 369"/>
        <p:cNvGrpSpPr/>
        <p:nvPr/>
      </p:nvGrpSpPr>
      <p:grpSpPr>
        <a:xfrm>
          <a:off x="0" y="0"/>
          <a:ext cx="0" cy="0"/>
          <a:chOff x="0" y="0"/>
          <a:chExt cx="0" cy="0"/>
        </a:xfrm>
      </p:grpSpPr>
      <p:sp>
        <p:nvSpPr>
          <p:cNvPr id="370" name="Google Shape;370;g2b20e7fdfdc_0_20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71" name="Google Shape;371;g2b20e7fdfdc_0_20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2b20e7fdfdc_0_1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55" name="Google Shape;155;g2b20e7fdfdc_0_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2b20e7fdfdc_0_2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7" name="Google Shape;167;g2b20e7fdfdc_0_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g2b20e7fdfdc_0_3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79" name="Google Shape;179;g2b20e7fdfdc_0_3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g2b20e7fdfdc_0_4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91" name="Google Shape;191;g2b20e7fdfdc_0_4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g2b20e7fdfdc_0_5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03" name="Google Shape;203;g2b20e7fdfdc_0_5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g2b20e7fdfdc_0_6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15" name="Google Shape;215;g2b20e7fdfdc_0_6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g2b20e7fdfdc_0_7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27" name="Google Shape;227;g2b20e7fdfdc_0_7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56" name="Shape 56"/>
        <p:cNvGrpSpPr/>
        <p:nvPr/>
      </p:nvGrpSpPr>
      <p:grpSpPr>
        <a:xfrm>
          <a:off x="0" y="0"/>
          <a:ext cx="0" cy="0"/>
          <a:chOff x="0" y="0"/>
          <a:chExt cx="0" cy="0"/>
        </a:xfrm>
      </p:grpSpPr>
      <p:sp>
        <p:nvSpPr>
          <p:cNvPr id="57" name="Google Shape;57;p14"/>
          <p:cNvSpPr txBox="1"/>
          <p:nvPr>
            <p:ph type="ctrTitle"/>
          </p:nvPr>
        </p:nvSpPr>
        <p:spPr>
          <a:xfrm>
            <a:off x="1143000" y="841772"/>
            <a:ext cx="6858000" cy="1790700"/>
          </a:xfrm>
          <a:prstGeom prst="rect">
            <a:avLst/>
          </a:prstGeom>
          <a:noFill/>
          <a:ln>
            <a:noFill/>
          </a:ln>
        </p:spPr>
        <p:txBody>
          <a:bodyPr anchorCtr="0" anchor="b" bIns="34275" lIns="68575" spcFirstLastPara="1" rIns="68575" wrap="square" tIns="34275">
            <a:normAutofit/>
          </a:bodyPr>
          <a:lstStyle>
            <a:lvl1pPr lvl="0" rtl="0" algn="ctr">
              <a:lnSpc>
                <a:spcPct val="90000"/>
              </a:lnSpc>
              <a:spcBef>
                <a:spcPts val="0"/>
              </a:spcBef>
              <a:spcAft>
                <a:spcPts val="0"/>
              </a:spcAft>
              <a:buClr>
                <a:schemeClr val="dk1"/>
              </a:buClr>
              <a:buSzPts val="4500"/>
              <a:buFont typeface="Calibri"/>
              <a:buNone/>
              <a:defRPr sz="4500"/>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58" name="Google Shape;58;p14"/>
          <p:cNvSpPr txBox="1"/>
          <p:nvPr>
            <p:ph idx="1" type="subTitle"/>
          </p:nvPr>
        </p:nvSpPr>
        <p:spPr>
          <a:xfrm>
            <a:off x="1143000" y="2701529"/>
            <a:ext cx="6858000" cy="1241700"/>
          </a:xfrm>
          <a:prstGeom prst="rect">
            <a:avLst/>
          </a:prstGeom>
          <a:noFill/>
          <a:ln>
            <a:noFill/>
          </a:ln>
        </p:spPr>
        <p:txBody>
          <a:bodyPr anchorCtr="0" anchor="t" bIns="34275" lIns="68575" spcFirstLastPara="1" rIns="68575" wrap="square" tIns="34275">
            <a:normAutofit/>
          </a:bodyPr>
          <a:lstStyle>
            <a:lvl1pPr lvl="0" rtl="0" algn="ctr">
              <a:lnSpc>
                <a:spcPct val="90000"/>
              </a:lnSpc>
              <a:spcBef>
                <a:spcPts val="800"/>
              </a:spcBef>
              <a:spcAft>
                <a:spcPts val="0"/>
              </a:spcAft>
              <a:buClr>
                <a:schemeClr val="dk1"/>
              </a:buClr>
              <a:buSzPts val="1800"/>
              <a:buNone/>
              <a:defRPr sz="1800"/>
            </a:lvl1pPr>
            <a:lvl2pPr lvl="1" rtl="0" algn="ctr">
              <a:lnSpc>
                <a:spcPct val="90000"/>
              </a:lnSpc>
              <a:spcBef>
                <a:spcPts val="400"/>
              </a:spcBef>
              <a:spcAft>
                <a:spcPts val="0"/>
              </a:spcAft>
              <a:buClr>
                <a:schemeClr val="dk1"/>
              </a:buClr>
              <a:buSzPts val="1500"/>
              <a:buNone/>
              <a:defRPr sz="1500"/>
            </a:lvl2pPr>
            <a:lvl3pPr lvl="2" rtl="0" algn="ctr">
              <a:lnSpc>
                <a:spcPct val="90000"/>
              </a:lnSpc>
              <a:spcBef>
                <a:spcPts val="400"/>
              </a:spcBef>
              <a:spcAft>
                <a:spcPts val="0"/>
              </a:spcAft>
              <a:buClr>
                <a:schemeClr val="dk1"/>
              </a:buClr>
              <a:buSzPts val="1400"/>
              <a:buNone/>
              <a:defRPr sz="1400"/>
            </a:lvl3pPr>
            <a:lvl4pPr lvl="3" rtl="0" algn="ctr">
              <a:lnSpc>
                <a:spcPct val="90000"/>
              </a:lnSpc>
              <a:spcBef>
                <a:spcPts val="400"/>
              </a:spcBef>
              <a:spcAft>
                <a:spcPts val="0"/>
              </a:spcAft>
              <a:buClr>
                <a:schemeClr val="dk1"/>
              </a:buClr>
              <a:buSzPts val="1200"/>
              <a:buNone/>
              <a:defRPr sz="1200"/>
            </a:lvl4pPr>
            <a:lvl5pPr lvl="4" rtl="0" algn="ctr">
              <a:lnSpc>
                <a:spcPct val="90000"/>
              </a:lnSpc>
              <a:spcBef>
                <a:spcPts val="400"/>
              </a:spcBef>
              <a:spcAft>
                <a:spcPts val="0"/>
              </a:spcAft>
              <a:buClr>
                <a:schemeClr val="dk1"/>
              </a:buClr>
              <a:buSzPts val="1200"/>
              <a:buNone/>
              <a:defRPr sz="1200"/>
            </a:lvl5pPr>
            <a:lvl6pPr lvl="5" rtl="0" algn="ctr">
              <a:lnSpc>
                <a:spcPct val="90000"/>
              </a:lnSpc>
              <a:spcBef>
                <a:spcPts val="400"/>
              </a:spcBef>
              <a:spcAft>
                <a:spcPts val="0"/>
              </a:spcAft>
              <a:buClr>
                <a:schemeClr val="dk1"/>
              </a:buClr>
              <a:buSzPts val="1200"/>
              <a:buNone/>
              <a:defRPr sz="1200"/>
            </a:lvl6pPr>
            <a:lvl7pPr lvl="6" rtl="0" algn="ctr">
              <a:lnSpc>
                <a:spcPct val="90000"/>
              </a:lnSpc>
              <a:spcBef>
                <a:spcPts val="400"/>
              </a:spcBef>
              <a:spcAft>
                <a:spcPts val="0"/>
              </a:spcAft>
              <a:buClr>
                <a:schemeClr val="dk1"/>
              </a:buClr>
              <a:buSzPts val="1200"/>
              <a:buNone/>
              <a:defRPr sz="1200"/>
            </a:lvl7pPr>
            <a:lvl8pPr lvl="7" rtl="0" algn="ctr">
              <a:lnSpc>
                <a:spcPct val="90000"/>
              </a:lnSpc>
              <a:spcBef>
                <a:spcPts val="400"/>
              </a:spcBef>
              <a:spcAft>
                <a:spcPts val="0"/>
              </a:spcAft>
              <a:buClr>
                <a:schemeClr val="dk1"/>
              </a:buClr>
              <a:buSzPts val="1200"/>
              <a:buNone/>
              <a:defRPr sz="1200"/>
            </a:lvl8pPr>
            <a:lvl9pPr lvl="8" rtl="0" algn="ctr">
              <a:lnSpc>
                <a:spcPct val="90000"/>
              </a:lnSpc>
              <a:spcBef>
                <a:spcPts val="400"/>
              </a:spcBef>
              <a:spcAft>
                <a:spcPts val="0"/>
              </a:spcAft>
              <a:buClr>
                <a:schemeClr val="dk1"/>
              </a:buClr>
              <a:buSzPts val="1200"/>
              <a:buNone/>
              <a:defRPr sz="1200"/>
            </a:lvl9pPr>
          </a:lstStyle>
          <a:p/>
        </p:txBody>
      </p:sp>
      <p:sp>
        <p:nvSpPr>
          <p:cNvPr id="59" name="Google Shape;59;p14"/>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0" name="Google Shape;60;p14"/>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1" name="Google Shape;61;p14"/>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62" name="Shape 62"/>
        <p:cNvGrpSpPr/>
        <p:nvPr/>
      </p:nvGrpSpPr>
      <p:grpSpPr>
        <a:xfrm>
          <a:off x="0" y="0"/>
          <a:ext cx="0" cy="0"/>
          <a:chOff x="0" y="0"/>
          <a:chExt cx="0" cy="0"/>
        </a:xfrm>
      </p:grpSpPr>
      <p:sp>
        <p:nvSpPr>
          <p:cNvPr id="63" name="Google Shape;63;p15"/>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4" name="Google Shape;64;p15"/>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65" name="Google Shape;65;p15"/>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6" name="Google Shape;66;p15"/>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7" name="Google Shape;67;p15"/>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68" name="Shape 68"/>
        <p:cNvGrpSpPr/>
        <p:nvPr/>
      </p:nvGrpSpPr>
      <p:grpSpPr>
        <a:xfrm>
          <a:off x="0" y="0"/>
          <a:ext cx="0" cy="0"/>
          <a:chOff x="0" y="0"/>
          <a:chExt cx="0" cy="0"/>
        </a:xfrm>
      </p:grpSpPr>
      <p:sp>
        <p:nvSpPr>
          <p:cNvPr id="69" name="Google Shape;69;p16"/>
          <p:cNvSpPr txBox="1"/>
          <p:nvPr>
            <p:ph type="title"/>
          </p:nvPr>
        </p:nvSpPr>
        <p:spPr>
          <a:xfrm>
            <a:off x="623888" y="1282303"/>
            <a:ext cx="7886700" cy="2139600"/>
          </a:xfrm>
          <a:prstGeom prst="rect">
            <a:avLst/>
          </a:prstGeom>
          <a:noFill/>
          <a:ln>
            <a:noFill/>
          </a:ln>
        </p:spPr>
        <p:txBody>
          <a:bodyPr anchorCtr="0" anchor="b" bIns="34275" lIns="68575" spcFirstLastPara="1" rIns="68575" wrap="square" tIns="34275">
            <a:normAutofit/>
          </a:bodyPr>
          <a:lstStyle>
            <a:lvl1pPr lvl="0" rtl="0" algn="l">
              <a:lnSpc>
                <a:spcPct val="90000"/>
              </a:lnSpc>
              <a:spcBef>
                <a:spcPts val="0"/>
              </a:spcBef>
              <a:spcAft>
                <a:spcPts val="0"/>
              </a:spcAft>
              <a:buClr>
                <a:schemeClr val="dk1"/>
              </a:buClr>
              <a:buSzPts val="4500"/>
              <a:buFont typeface="Calibri"/>
              <a:buNone/>
              <a:defRPr sz="4500"/>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0" name="Google Shape;70;p16"/>
          <p:cNvSpPr txBox="1"/>
          <p:nvPr>
            <p:ph idx="1" type="body"/>
          </p:nvPr>
        </p:nvSpPr>
        <p:spPr>
          <a:xfrm>
            <a:off x="623888" y="3442097"/>
            <a:ext cx="7886700" cy="1125300"/>
          </a:xfrm>
          <a:prstGeom prst="rect">
            <a:avLst/>
          </a:prstGeom>
          <a:noFill/>
          <a:ln>
            <a:noFill/>
          </a:ln>
        </p:spPr>
        <p:txBody>
          <a:bodyPr anchorCtr="0" anchor="t" bIns="34275" lIns="68575" spcFirstLastPara="1" rIns="68575" wrap="square" tIns="34275">
            <a:normAutofit/>
          </a:bodyPr>
          <a:lstStyle>
            <a:lvl1pPr indent="-228600" lvl="0" marL="457200" rtl="0" algn="l">
              <a:lnSpc>
                <a:spcPct val="90000"/>
              </a:lnSpc>
              <a:spcBef>
                <a:spcPts val="800"/>
              </a:spcBef>
              <a:spcAft>
                <a:spcPts val="0"/>
              </a:spcAft>
              <a:buClr>
                <a:srgbClr val="888888"/>
              </a:buClr>
              <a:buSzPts val="1800"/>
              <a:buNone/>
              <a:defRPr sz="1800">
                <a:solidFill>
                  <a:srgbClr val="888888"/>
                </a:solidFill>
              </a:defRPr>
            </a:lvl1pPr>
            <a:lvl2pPr indent="-228600" lvl="1" marL="914400" rtl="0" algn="l">
              <a:lnSpc>
                <a:spcPct val="90000"/>
              </a:lnSpc>
              <a:spcBef>
                <a:spcPts val="400"/>
              </a:spcBef>
              <a:spcAft>
                <a:spcPts val="0"/>
              </a:spcAft>
              <a:buClr>
                <a:srgbClr val="888888"/>
              </a:buClr>
              <a:buSzPts val="1500"/>
              <a:buNone/>
              <a:defRPr sz="1500">
                <a:solidFill>
                  <a:srgbClr val="888888"/>
                </a:solidFill>
              </a:defRPr>
            </a:lvl2pPr>
            <a:lvl3pPr indent="-228600" lvl="2" marL="1371600" rtl="0" algn="l">
              <a:lnSpc>
                <a:spcPct val="90000"/>
              </a:lnSpc>
              <a:spcBef>
                <a:spcPts val="400"/>
              </a:spcBef>
              <a:spcAft>
                <a:spcPts val="0"/>
              </a:spcAft>
              <a:buClr>
                <a:srgbClr val="888888"/>
              </a:buClr>
              <a:buSzPts val="1400"/>
              <a:buNone/>
              <a:defRPr sz="1400">
                <a:solidFill>
                  <a:srgbClr val="888888"/>
                </a:solidFill>
              </a:defRPr>
            </a:lvl3pPr>
            <a:lvl4pPr indent="-228600" lvl="3" marL="1828800" rtl="0" algn="l">
              <a:lnSpc>
                <a:spcPct val="90000"/>
              </a:lnSpc>
              <a:spcBef>
                <a:spcPts val="400"/>
              </a:spcBef>
              <a:spcAft>
                <a:spcPts val="0"/>
              </a:spcAft>
              <a:buClr>
                <a:srgbClr val="888888"/>
              </a:buClr>
              <a:buSzPts val="1200"/>
              <a:buNone/>
              <a:defRPr sz="1200">
                <a:solidFill>
                  <a:srgbClr val="888888"/>
                </a:solidFill>
              </a:defRPr>
            </a:lvl4pPr>
            <a:lvl5pPr indent="-228600" lvl="4" marL="2286000" rtl="0" algn="l">
              <a:lnSpc>
                <a:spcPct val="90000"/>
              </a:lnSpc>
              <a:spcBef>
                <a:spcPts val="400"/>
              </a:spcBef>
              <a:spcAft>
                <a:spcPts val="0"/>
              </a:spcAft>
              <a:buClr>
                <a:srgbClr val="888888"/>
              </a:buClr>
              <a:buSzPts val="1200"/>
              <a:buNone/>
              <a:defRPr sz="1200">
                <a:solidFill>
                  <a:srgbClr val="888888"/>
                </a:solidFill>
              </a:defRPr>
            </a:lvl5pPr>
            <a:lvl6pPr indent="-228600" lvl="5" marL="2743200" rtl="0" algn="l">
              <a:lnSpc>
                <a:spcPct val="90000"/>
              </a:lnSpc>
              <a:spcBef>
                <a:spcPts val="400"/>
              </a:spcBef>
              <a:spcAft>
                <a:spcPts val="0"/>
              </a:spcAft>
              <a:buClr>
                <a:srgbClr val="888888"/>
              </a:buClr>
              <a:buSzPts val="1200"/>
              <a:buNone/>
              <a:defRPr sz="1200">
                <a:solidFill>
                  <a:srgbClr val="888888"/>
                </a:solidFill>
              </a:defRPr>
            </a:lvl6pPr>
            <a:lvl7pPr indent="-228600" lvl="6" marL="3200400" rtl="0" algn="l">
              <a:lnSpc>
                <a:spcPct val="90000"/>
              </a:lnSpc>
              <a:spcBef>
                <a:spcPts val="400"/>
              </a:spcBef>
              <a:spcAft>
                <a:spcPts val="0"/>
              </a:spcAft>
              <a:buClr>
                <a:srgbClr val="888888"/>
              </a:buClr>
              <a:buSzPts val="1200"/>
              <a:buNone/>
              <a:defRPr sz="1200">
                <a:solidFill>
                  <a:srgbClr val="888888"/>
                </a:solidFill>
              </a:defRPr>
            </a:lvl7pPr>
            <a:lvl8pPr indent="-228600" lvl="7" marL="3657600" rtl="0" algn="l">
              <a:lnSpc>
                <a:spcPct val="90000"/>
              </a:lnSpc>
              <a:spcBef>
                <a:spcPts val="400"/>
              </a:spcBef>
              <a:spcAft>
                <a:spcPts val="0"/>
              </a:spcAft>
              <a:buClr>
                <a:srgbClr val="888888"/>
              </a:buClr>
              <a:buSzPts val="1200"/>
              <a:buNone/>
              <a:defRPr sz="1200">
                <a:solidFill>
                  <a:srgbClr val="888888"/>
                </a:solidFill>
              </a:defRPr>
            </a:lvl8pPr>
            <a:lvl9pPr indent="-228600" lvl="8" marL="4114800" rtl="0" algn="l">
              <a:lnSpc>
                <a:spcPct val="90000"/>
              </a:lnSpc>
              <a:spcBef>
                <a:spcPts val="400"/>
              </a:spcBef>
              <a:spcAft>
                <a:spcPts val="0"/>
              </a:spcAft>
              <a:buClr>
                <a:srgbClr val="888888"/>
              </a:buClr>
              <a:buSzPts val="1200"/>
              <a:buNone/>
              <a:defRPr sz="1200">
                <a:solidFill>
                  <a:srgbClr val="888888"/>
                </a:solidFill>
              </a:defRPr>
            </a:lvl9pPr>
          </a:lstStyle>
          <a:p/>
        </p:txBody>
      </p:sp>
      <p:sp>
        <p:nvSpPr>
          <p:cNvPr id="71" name="Google Shape;71;p16"/>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2" name="Google Shape;72;p16"/>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3" name="Google Shape;73;p16"/>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74" name="Shape 74"/>
        <p:cNvGrpSpPr/>
        <p:nvPr/>
      </p:nvGrpSpPr>
      <p:grpSpPr>
        <a:xfrm>
          <a:off x="0" y="0"/>
          <a:ext cx="0" cy="0"/>
          <a:chOff x="0" y="0"/>
          <a:chExt cx="0" cy="0"/>
        </a:xfrm>
      </p:grpSpPr>
      <p:sp>
        <p:nvSpPr>
          <p:cNvPr id="75" name="Google Shape;75;p17"/>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6" name="Google Shape;76;p17"/>
          <p:cNvSpPr txBox="1"/>
          <p:nvPr>
            <p:ph idx="1" type="body"/>
          </p:nvPr>
        </p:nvSpPr>
        <p:spPr>
          <a:xfrm>
            <a:off x="628650" y="1369219"/>
            <a:ext cx="3886200" cy="32634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77" name="Google Shape;77;p17"/>
          <p:cNvSpPr txBox="1"/>
          <p:nvPr>
            <p:ph idx="2" type="body"/>
          </p:nvPr>
        </p:nvSpPr>
        <p:spPr>
          <a:xfrm>
            <a:off x="4629150" y="1369219"/>
            <a:ext cx="3886200" cy="32634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78" name="Google Shape;78;p17"/>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9" name="Google Shape;79;p17"/>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80" name="Google Shape;80;p17"/>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81" name="Shape 81"/>
        <p:cNvGrpSpPr/>
        <p:nvPr/>
      </p:nvGrpSpPr>
      <p:grpSpPr>
        <a:xfrm>
          <a:off x="0" y="0"/>
          <a:ext cx="0" cy="0"/>
          <a:chOff x="0" y="0"/>
          <a:chExt cx="0" cy="0"/>
        </a:xfrm>
      </p:grpSpPr>
      <p:sp>
        <p:nvSpPr>
          <p:cNvPr id="82" name="Google Shape;82;p18"/>
          <p:cNvSpPr txBox="1"/>
          <p:nvPr>
            <p:ph type="title"/>
          </p:nvPr>
        </p:nvSpPr>
        <p:spPr>
          <a:xfrm>
            <a:off x="629841"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83" name="Google Shape;83;p18"/>
          <p:cNvSpPr txBox="1"/>
          <p:nvPr>
            <p:ph idx="1" type="body"/>
          </p:nvPr>
        </p:nvSpPr>
        <p:spPr>
          <a:xfrm>
            <a:off x="629841" y="1260872"/>
            <a:ext cx="3868500" cy="618000"/>
          </a:xfrm>
          <a:prstGeom prst="rect">
            <a:avLst/>
          </a:prstGeom>
          <a:noFill/>
          <a:ln>
            <a:noFill/>
          </a:ln>
        </p:spPr>
        <p:txBody>
          <a:bodyPr anchorCtr="0" anchor="b" bIns="34275" lIns="68575" spcFirstLastPara="1" rIns="68575" wrap="square" tIns="34275">
            <a:normAutofit/>
          </a:bodyPr>
          <a:lstStyle>
            <a:lvl1pPr indent="-228600" lvl="0" marL="457200" rtl="0" algn="l">
              <a:lnSpc>
                <a:spcPct val="90000"/>
              </a:lnSpc>
              <a:spcBef>
                <a:spcPts val="800"/>
              </a:spcBef>
              <a:spcAft>
                <a:spcPts val="0"/>
              </a:spcAft>
              <a:buClr>
                <a:schemeClr val="dk1"/>
              </a:buClr>
              <a:buSzPts val="1800"/>
              <a:buNone/>
              <a:defRPr b="1" sz="1800"/>
            </a:lvl1pPr>
            <a:lvl2pPr indent="-228600" lvl="1" marL="914400" rtl="0" algn="l">
              <a:lnSpc>
                <a:spcPct val="90000"/>
              </a:lnSpc>
              <a:spcBef>
                <a:spcPts val="400"/>
              </a:spcBef>
              <a:spcAft>
                <a:spcPts val="0"/>
              </a:spcAft>
              <a:buClr>
                <a:schemeClr val="dk1"/>
              </a:buClr>
              <a:buSzPts val="1500"/>
              <a:buNone/>
              <a:defRPr b="1" sz="1500"/>
            </a:lvl2pPr>
            <a:lvl3pPr indent="-228600" lvl="2" marL="1371600" rtl="0" algn="l">
              <a:lnSpc>
                <a:spcPct val="90000"/>
              </a:lnSpc>
              <a:spcBef>
                <a:spcPts val="400"/>
              </a:spcBef>
              <a:spcAft>
                <a:spcPts val="0"/>
              </a:spcAft>
              <a:buClr>
                <a:schemeClr val="dk1"/>
              </a:buClr>
              <a:buSzPts val="1400"/>
              <a:buNone/>
              <a:defRPr b="1" sz="1400"/>
            </a:lvl3pPr>
            <a:lvl4pPr indent="-228600" lvl="3" marL="1828800" rtl="0" algn="l">
              <a:lnSpc>
                <a:spcPct val="90000"/>
              </a:lnSpc>
              <a:spcBef>
                <a:spcPts val="400"/>
              </a:spcBef>
              <a:spcAft>
                <a:spcPts val="0"/>
              </a:spcAft>
              <a:buClr>
                <a:schemeClr val="dk1"/>
              </a:buClr>
              <a:buSzPts val="1200"/>
              <a:buNone/>
              <a:defRPr b="1" sz="1200"/>
            </a:lvl4pPr>
            <a:lvl5pPr indent="-228600" lvl="4" marL="2286000" rtl="0" algn="l">
              <a:lnSpc>
                <a:spcPct val="90000"/>
              </a:lnSpc>
              <a:spcBef>
                <a:spcPts val="400"/>
              </a:spcBef>
              <a:spcAft>
                <a:spcPts val="0"/>
              </a:spcAft>
              <a:buClr>
                <a:schemeClr val="dk1"/>
              </a:buClr>
              <a:buSzPts val="1200"/>
              <a:buNone/>
              <a:defRPr b="1" sz="1200"/>
            </a:lvl5pPr>
            <a:lvl6pPr indent="-228600" lvl="5" marL="2743200" rtl="0" algn="l">
              <a:lnSpc>
                <a:spcPct val="90000"/>
              </a:lnSpc>
              <a:spcBef>
                <a:spcPts val="400"/>
              </a:spcBef>
              <a:spcAft>
                <a:spcPts val="0"/>
              </a:spcAft>
              <a:buClr>
                <a:schemeClr val="dk1"/>
              </a:buClr>
              <a:buSzPts val="1200"/>
              <a:buNone/>
              <a:defRPr b="1" sz="1200"/>
            </a:lvl6pPr>
            <a:lvl7pPr indent="-228600" lvl="6" marL="3200400" rtl="0" algn="l">
              <a:lnSpc>
                <a:spcPct val="90000"/>
              </a:lnSpc>
              <a:spcBef>
                <a:spcPts val="400"/>
              </a:spcBef>
              <a:spcAft>
                <a:spcPts val="0"/>
              </a:spcAft>
              <a:buClr>
                <a:schemeClr val="dk1"/>
              </a:buClr>
              <a:buSzPts val="1200"/>
              <a:buNone/>
              <a:defRPr b="1" sz="1200"/>
            </a:lvl7pPr>
            <a:lvl8pPr indent="-228600" lvl="7" marL="3657600" rtl="0" algn="l">
              <a:lnSpc>
                <a:spcPct val="90000"/>
              </a:lnSpc>
              <a:spcBef>
                <a:spcPts val="400"/>
              </a:spcBef>
              <a:spcAft>
                <a:spcPts val="0"/>
              </a:spcAft>
              <a:buClr>
                <a:schemeClr val="dk1"/>
              </a:buClr>
              <a:buSzPts val="1200"/>
              <a:buNone/>
              <a:defRPr b="1" sz="1200"/>
            </a:lvl8pPr>
            <a:lvl9pPr indent="-228600" lvl="8" marL="4114800" rtl="0" algn="l">
              <a:lnSpc>
                <a:spcPct val="90000"/>
              </a:lnSpc>
              <a:spcBef>
                <a:spcPts val="400"/>
              </a:spcBef>
              <a:spcAft>
                <a:spcPts val="0"/>
              </a:spcAft>
              <a:buClr>
                <a:schemeClr val="dk1"/>
              </a:buClr>
              <a:buSzPts val="1200"/>
              <a:buNone/>
              <a:defRPr b="1" sz="1200"/>
            </a:lvl9pPr>
          </a:lstStyle>
          <a:p/>
        </p:txBody>
      </p:sp>
      <p:sp>
        <p:nvSpPr>
          <p:cNvPr id="84" name="Google Shape;84;p18"/>
          <p:cNvSpPr txBox="1"/>
          <p:nvPr>
            <p:ph idx="2" type="body"/>
          </p:nvPr>
        </p:nvSpPr>
        <p:spPr>
          <a:xfrm>
            <a:off x="629841" y="1878806"/>
            <a:ext cx="3868500" cy="27636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85" name="Google Shape;85;p18"/>
          <p:cNvSpPr txBox="1"/>
          <p:nvPr>
            <p:ph idx="3" type="body"/>
          </p:nvPr>
        </p:nvSpPr>
        <p:spPr>
          <a:xfrm>
            <a:off x="4629150" y="1260872"/>
            <a:ext cx="3887400" cy="618000"/>
          </a:xfrm>
          <a:prstGeom prst="rect">
            <a:avLst/>
          </a:prstGeom>
          <a:noFill/>
          <a:ln>
            <a:noFill/>
          </a:ln>
        </p:spPr>
        <p:txBody>
          <a:bodyPr anchorCtr="0" anchor="b" bIns="34275" lIns="68575" spcFirstLastPara="1" rIns="68575" wrap="square" tIns="34275">
            <a:normAutofit/>
          </a:bodyPr>
          <a:lstStyle>
            <a:lvl1pPr indent="-228600" lvl="0" marL="457200" rtl="0" algn="l">
              <a:lnSpc>
                <a:spcPct val="90000"/>
              </a:lnSpc>
              <a:spcBef>
                <a:spcPts val="800"/>
              </a:spcBef>
              <a:spcAft>
                <a:spcPts val="0"/>
              </a:spcAft>
              <a:buClr>
                <a:schemeClr val="dk1"/>
              </a:buClr>
              <a:buSzPts val="1800"/>
              <a:buNone/>
              <a:defRPr b="1" sz="1800"/>
            </a:lvl1pPr>
            <a:lvl2pPr indent="-228600" lvl="1" marL="914400" rtl="0" algn="l">
              <a:lnSpc>
                <a:spcPct val="90000"/>
              </a:lnSpc>
              <a:spcBef>
                <a:spcPts val="400"/>
              </a:spcBef>
              <a:spcAft>
                <a:spcPts val="0"/>
              </a:spcAft>
              <a:buClr>
                <a:schemeClr val="dk1"/>
              </a:buClr>
              <a:buSzPts val="1500"/>
              <a:buNone/>
              <a:defRPr b="1" sz="1500"/>
            </a:lvl2pPr>
            <a:lvl3pPr indent="-228600" lvl="2" marL="1371600" rtl="0" algn="l">
              <a:lnSpc>
                <a:spcPct val="90000"/>
              </a:lnSpc>
              <a:spcBef>
                <a:spcPts val="400"/>
              </a:spcBef>
              <a:spcAft>
                <a:spcPts val="0"/>
              </a:spcAft>
              <a:buClr>
                <a:schemeClr val="dk1"/>
              </a:buClr>
              <a:buSzPts val="1400"/>
              <a:buNone/>
              <a:defRPr b="1" sz="1400"/>
            </a:lvl3pPr>
            <a:lvl4pPr indent="-228600" lvl="3" marL="1828800" rtl="0" algn="l">
              <a:lnSpc>
                <a:spcPct val="90000"/>
              </a:lnSpc>
              <a:spcBef>
                <a:spcPts val="400"/>
              </a:spcBef>
              <a:spcAft>
                <a:spcPts val="0"/>
              </a:spcAft>
              <a:buClr>
                <a:schemeClr val="dk1"/>
              </a:buClr>
              <a:buSzPts val="1200"/>
              <a:buNone/>
              <a:defRPr b="1" sz="1200"/>
            </a:lvl4pPr>
            <a:lvl5pPr indent="-228600" lvl="4" marL="2286000" rtl="0" algn="l">
              <a:lnSpc>
                <a:spcPct val="90000"/>
              </a:lnSpc>
              <a:spcBef>
                <a:spcPts val="400"/>
              </a:spcBef>
              <a:spcAft>
                <a:spcPts val="0"/>
              </a:spcAft>
              <a:buClr>
                <a:schemeClr val="dk1"/>
              </a:buClr>
              <a:buSzPts val="1200"/>
              <a:buNone/>
              <a:defRPr b="1" sz="1200"/>
            </a:lvl5pPr>
            <a:lvl6pPr indent="-228600" lvl="5" marL="2743200" rtl="0" algn="l">
              <a:lnSpc>
                <a:spcPct val="90000"/>
              </a:lnSpc>
              <a:spcBef>
                <a:spcPts val="400"/>
              </a:spcBef>
              <a:spcAft>
                <a:spcPts val="0"/>
              </a:spcAft>
              <a:buClr>
                <a:schemeClr val="dk1"/>
              </a:buClr>
              <a:buSzPts val="1200"/>
              <a:buNone/>
              <a:defRPr b="1" sz="1200"/>
            </a:lvl6pPr>
            <a:lvl7pPr indent="-228600" lvl="6" marL="3200400" rtl="0" algn="l">
              <a:lnSpc>
                <a:spcPct val="90000"/>
              </a:lnSpc>
              <a:spcBef>
                <a:spcPts val="400"/>
              </a:spcBef>
              <a:spcAft>
                <a:spcPts val="0"/>
              </a:spcAft>
              <a:buClr>
                <a:schemeClr val="dk1"/>
              </a:buClr>
              <a:buSzPts val="1200"/>
              <a:buNone/>
              <a:defRPr b="1" sz="1200"/>
            </a:lvl7pPr>
            <a:lvl8pPr indent="-228600" lvl="7" marL="3657600" rtl="0" algn="l">
              <a:lnSpc>
                <a:spcPct val="90000"/>
              </a:lnSpc>
              <a:spcBef>
                <a:spcPts val="400"/>
              </a:spcBef>
              <a:spcAft>
                <a:spcPts val="0"/>
              </a:spcAft>
              <a:buClr>
                <a:schemeClr val="dk1"/>
              </a:buClr>
              <a:buSzPts val="1200"/>
              <a:buNone/>
              <a:defRPr b="1" sz="1200"/>
            </a:lvl8pPr>
            <a:lvl9pPr indent="-228600" lvl="8" marL="4114800" rtl="0" algn="l">
              <a:lnSpc>
                <a:spcPct val="90000"/>
              </a:lnSpc>
              <a:spcBef>
                <a:spcPts val="400"/>
              </a:spcBef>
              <a:spcAft>
                <a:spcPts val="0"/>
              </a:spcAft>
              <a:buClr>
                <a:schemeClr val="dk1"/>
              </a:buClr>
              <a:buSzPts val="1200"/>
              <a:buNone/>
              <a:defRPr b="1" sz="1200"/>
            </a:lvl9pPr>
          </a:lstStyle>
          <a:p/>
        </p:txBody>
      </p:sp>
      <p:sp>
        <p:nvSpPr>
          <p:cNvPr id="86" name="Google Shape;86;p18"/>
          <p:cNvSpPr txBox="1"/>
          <p:nvPr>
            <p:ph idx="4" type="body"/>
          </p:nvPr>
        </p:nvSpPr>
        <p:spPr>
          <a:xfrm>
            <a:off x="4629150" y="1878806"/>
            <a:ext cx="3887400" cy="27636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87" name="Google Shape;87;p18"/>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88" name="Google Shape;88;p18"/>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89" name="Google Shape;89;p18"/>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90" name="Shape 90"/>
        <p:cNvGrpSpPr/>
        <p:nvPr/>
      </p:nvGrpSpPr>
      <p:grpSpPr>
        <a:xfrm>
          <a:off x="0" y="0"/>
          <a:ext cx="0" cy="0"/>
          <a:chOff x="0" y="0"/>
          <a:chExt cx="0" cy="0"/>
        </a:xfrm>
      </p:grpSpPr>
      <p:sp>
        <p:nvSpPr>
          <p:cNvPr id="91" name="Google Shape;91;p19"/>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2" name="Google Shape;92;p19"/>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3" name="Google Shape;93;p19"/>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4" name="Google Shape;94;p19"/>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5" name="Shape 95"/>
        <p:cNvGrpSpPr/>
        <p:nvPr/>
      </p:nvGrpSpPr>
      <p:grpSpPr>
        <a:xfrm>
          <a:off x="0" y="0"/>
          <a:ext cx="0" cy="0"/>
          <a:chOff x="0" y="0"/>
          <a:chExt cx="0" cy="0"/>
        </a:xfrm>
      </p:grpSpPr>
      <p:sp>
        <p:nvSpPr>
          <p:cNvPr id="96" name="Google Shape;96;p20"/>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7" name="Google Shape;97;p20"/>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8" name="Google Shape;98;p20"/>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99" name="Shape 99"/>
        <p:cNvGrpSpPr/>
        <p:nvPr/>
      </p:nvGrpSpPr>
      <p:grpSpPr>
        <a:xfrm>
          <a:off x="0" y="0"/>
          <a:ext cx="0" cy="0"/>
          <a:chOff x="0" y="0"/>
          <a:chExt cx="0" cy="0"/>
        </a:xfrm>
      </p:grpSpPr>
      <p:sp>
        <p:nvSpPr>
          <p:cNvPr id="100" name="Google Shape;100;p21"/>
          <p:cNvSpPr txBox="1"/>
          <p:nvPr>
            <p:ph type="title"/>
          </p:nvPr>
        </p:nvSpPr>
        <p:spPr>
          <a:xfrm>
            <a:off x="629841" y="342900"/>
            <a:ext cx="2949000" cy="1200300"/>
          </a:xfrm>
          <a:prstGeom prst="rect">
            <a:avLst/>
          </a:prstGeom>
          <a:noFill/>
          <a:ln>
            <a:noFill/>
          </a:ln>
        </p:spPr>
        <p:txBody>
          <a:bodyPr anchorCtr="0" anchor="b" bIns="34275" lIns="68575" spcFirstLastPara="1" rIns="68575" wrap="square" tIns="34275">
            <a:normAutofit/>
          </a:bodyPr>
          <a:lstStyle>
            <a:lvl1pPr lvl="0" rtl="0" algn="l">
              <a:lnSpc>
                <a:spcPct val="90000"/>
              </a:lnSpc>
              <a:spcBef>
                <a:spcPts val="0"/>
              </a:spcBef>
              <a:spcAft>
                <a:spcPts val="0"/>
              </a:spcAft>
              <a:buClr>
                <a:schemeClr val="dk1"/>
              </a:buClr>
              <a:buSzPts val="2400"/>
              <a:buFont typeface="Calibri"/>
              <a:buNone/>
              <a:defRPr sz="2400"/>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01" name="Google Shape;101;p21"/>
          <p:cNvSpPr txBox="1"/>
          <p:nvPr>
            <p:ph idx="1" type="body"/>
          </p:nvPr>
        </p:nvSpPr>
        <p:spPr>
          <a:xfrm>
            <a:off x="3887391" y="740569"/>
            <a:ext cx="4629300" cy="3655200"/>
          </a:xfrm>
          <a:prstGeom prst="rect">
            <a:avLst/>
          </a:prstGeom>
          <a:noFill/>
          <a:ln>
            <a:noFill/>
          </a:ln>
        </p:spPr>
        <p:txBody>
          <a:bodyPr anchorCtr="0" anchor="t" bIns="34275" lIns="68575" spcFirstLastPara="1" rIns="68575" wrap="square" tIns="34275">
            <a:normAutofit/>
          </a:bodyPr>
          <a:lstStyle>
            <a:lvl1pPr indent="-381000" lvl="0" marL="457200" rtl="0" algn="l">
              <a:lnSpc>
                <a:spcPct val="90000"/>
              </a:lnSpc>
              <a:spcBef>
                <a:spcPts val="800"/>
              </a:spcBef>
              <a:spcAft>
                <a:spcPts val="0"/>
              </a:spcAft>
              <a:buClr>
                <a:schemeClr val="dk1"/>
              </a:buClr>
              <a:buSzPts val="2400"/>
              <a:buChar char="•"/>
              <a:defRPr sz="2400"/>
            </a:lvl1pPr>
            <a:lvl2pPr indent="-361950" lvl="1" marL="914400" rtl="0" algn="l">
              <a:lnSpc>
                <a:spcPct val="90000"/>
              </a:lnSpc>
              <a:spcBef>
                <a:spcPts val="400"/>
              </a:spcBef>
              <a:spcAft>
                <a:spcPts val="0"/>
              </a:spcAft>
              <a:buClr>
                <a:schemeClr val="dk1"/>
              </a:buClr>
              <a:buSzPts val="2100"/>
              <a:buChar char="•"/>
              <a:defRPr sz="2100"/>
            </a:lvl2pPr>
            <a:lvl3pPr indent="-342900" lvl="2" marL="1371600" rtl="0" algn="l">
              <a:lnSpc>
                <a:spcPct val="90000"/>
              </a:lnSpc>
              <a:spcBef>
                <a:spcPts val="400"/>
              </a:spcBef>
              <a:spcAft>
                <a:spcPts val="0"/>
              </a:spcAft>
              <a:buClr>
                <a:schemeClr val="dk1"/>
              </a:buClr>
              <a:buSzPts val="1800"/>
              <a:buChar char="•"/>
              <a:defRPr sz="1800"/>
            </a:lvl3pPr>
            <a:lvl4pPr indent="-323850" lvl="3" marL="1828800" rtl="0" algn="l">
              <a:lnSpc>
                <a:spcPct val="90000"/>
              </a:lnSpc>
              <a:spcBef>
                <a:spcPts val="400"/>
              </a:spcBef>
              <a:spcAft>
                <a:spcPts val="0"/>
              </a:spcAft>
              <a:buClr>
                <a:schemeClr val="dk1"/>
              </a:buClr>
              <a:buSzPts val="1500"/>
              <a:buChar char="•"/>
              <a:defRPr sz="1500"/>
            </a:lvl4pPr>
            <a:lvl5pPr indent="-323850" lvl="4" marL="2286000" rtl="0" algn="l">
              <a:lnSpc>
                <a:spcPct val="90000"/>
              </a:lnSpc>
              <a:spcBef>
                <a:spcPts val="400"/>
              </a:spcBef>
              <a:spcAft>
                <a:spcPts val="0"/>
              </a:spcAft>
              <a:buClr>
                <a:schemeClr val="dk1"/>
              </a:buClr>
              <a:buSzPts val="1500"/>
              <a:buChar char="•"/>
              <a:defRPr sz="1500"/>
            </a:lvl5pPr>
            <a:lvl6pPr indent="-323850" lvl="5" marL="2743200" rtl="0" algn="l">
              <a:lnSpc>
                <a:spcPct val="90000"/>
              </a:lnSpc>
              <a:spcBef>
                <a:spcPts val="400"/>
              </a:spcBef>
              <a:spcAft>
                <a:spcPts val="0"/>
              </a:spcAft>
              <a:buClr>
                <a:schemeClr val="dk1"/>
              </a:buClr>
              <a:buSzPts val="1500"/>
              <a:buChar char="•"/>
              <a:defRPr sz="1500"/>
            </a:lvl6pPr>
            <a:lvl7pPr indent="-323850" lvl="6" marL="3200400" rtl="0" algn="l">
              <a:lnSpc>
                <a:spcPct val="90000"/>
              </a:lnSpc>
              <a:spcBef>
                <a:spcPts val="400"/>
              </a:spcBef>
              <a:spcAft>
                <a:spcPts val="0"/>
              </a:spcAft>
              <a:buClr>
                <a:schemeClr val="dk1"/>
              </a:buClr>
              <a:buSzPts val="1500"/>
              <a:buChar char="•"/>
              <a:defRPr sz="1500"/>
            </a:lvl7pPr>
            <a:lvl8pPr indent="-323850" lvl="7" marL="3657600" rtl="0" algn="l">
              <a:lnSpc>
                <a:spcPct val="90000"/>
              </a:lnSpc>
              <a:spcBef>
                <a:spcPts val="400"/>
              </a:spcBef>
              <a:spcAft>
                <a:spcPts val="0"/>
              </a:spcAft>
              <a:buClr>
                <a:schemeClr val="dk1"/>
              </a:buClr>
              <a:buSzPts val="1500"/>
              <a:buChar char="•"/>
              <a:defRPr sz="1500"/>
            </a:lvl8pPr>
            <a:lvl9pPr indent="-323850" lvl="8" marL="4114800" rtl="0" algn="l">
              <a:lnSpc>
                <a:spcPct val="90000"/>
              </a:lnSpc>
              <a:spcBef>
                <a:spcPts val="400"/>
              </a:spcBef>
              <a:spcAft>
                <a:spcPts val="0"/>
              </a:spcAft>
              <a:buClr>
                <a:schemeClr val="dk1"/>
              </a:buClr>
              <a:buSzPts val="1500"/>
              <a:buChar char="•"/>
              <a:defRPr sz="1500"/>
            </a:lvl9pPr>
          </a:lstStyle>
          <a:p/>
        </p:txBody>
      </p:sp>
      <p:sp>
        <p:nvSpPr>
          <p:cNvPr id="102" name="Google Shape;102;p21"/>
          <p:cNvSpPr txBox="1"/>
          <p:nvPr>
            <p:ph idx="2" type="body"/>
          </p:nvPr>
        </p:nvSpPr>
        <p:spPr>
          <a:xfrm>
            <a:off x="629841" y="1543050"/>
            <a:ext cx="2949000" cy="2858700"/>
          </a:xfrm>
          <a:prstGeom prst="rect">
            <a:avLst/>
          </a:prstGeom>
          <a:noFill/>
          <a:ln>
            <a:noFill/>
          </a:ln>
        </p:spPr>
        <p:txBody>
          <a:bodyPr anchorCtr="0" anchor="t" bIns="34275" lIns="68575" spcFirstLastPara="1" rIns="68575" wrap="square" tIns="34275">
            <a:normAutofit/>
          </a:bodyPr>
          <a:lstStyle>
            <a:lvl1pPr indent="-228600" lvl="0" marL="457200" rtl="0" algn="l">
              <a:lnSpc>
                <a:spcPct val="90000"/>
              </a:lnSpc>
              <a:spcBef>
                <a:spcPts val="800"/>
              </a:spcBef>
              <a:spcAft>
                <a:spcPts val="0"/>
              </a:spcAft>
              <a:buClr>
                <a:schemeClr val="dk1"/>
              </a:buClr>
              <a:buSzPts val="1200"/>
              <a:buNone/>
              <a:defRPr sz="1200"/>
            </a:lvl1pPr>
            <a:lvl2pPr indent="-228600" lvl="1" marL="914400" rtl="0" algn="l">
              <a:lnSpc>
                <a:spcPct val="90000"/>
              </a:lnSpc>
              <a:spcBef>
                <a:spcPts val="400"/>
              </a:spcBef>
              <a:spcAft>
                <a:spcPts val="0"/>
              </a:spcAft>
              <a:buClr>
                <a:schemeClr val="dk1"/>
              </a:buClr>
              <a:buSzPts val="1100"/>
              <a:buNone/>
              <a:defRPr sz="1100"/>
            </a:lvl2pPr>
            <a:lvl3pPr indent="-228600" lvl="2" marL="1371600" rtl="0" algn="l">
              <a:lnSpc>
                <a:spcPct val="90000"/>
              </a:lnSpc>
              <a:spcBef>
                <a:spcPts val="400"/>
              </a:spcBef>
              <a:spcAft>
                <a:spcPts val="0"/>
              </a:spcAft>
              <a:buClr>
                <a:schemeClr val="dk1"/>
              </a:buClr>
              <a:buSzPts val="900"/>
              <a:buNone/>
              <a:defRPr sz="900"/>
            </a:lvl3pPr>
            <a:lvl4pPr indent="-228600" lvl="3" marL="1828800" rtl="0" algn="l">
              <a:lnSpc>
                <a:spcPct val="90000"/>
              </a:lnSpc>
              <a:spcBef>
                <a:spcPts val="400"/>
              </a:spcBef>
              <a:spcAft>
                <a:spcPts val="0"/>
              </a:spcAft>
              <a:buClr>
                <a:schemeClr val="dk1"/>
              </a:buClr>
              <a:buSzPts val="800"/>
              <a:buNone/>
              <a:defRPr sz="800"/>
            </a:lvl4pPr>
            <a:lvl5pPr indent="-228600" lvl="4" marL="2286000" rtl="0" algn="l">
              <a:lnSpc>
                <a:spcPct val="90000"/>
              </a:lnSpc>
              <a:spcBef>
                <a:spcPts val="400"/>
              </a:spcBef>
              <a:spcAft>
                <a:spcPts val="0"/>
              </a:spcAft>
              <a:buClr>
                <a:schemeClr val="dk1"/>
              </a:buClr>
              <a:buSzPts val="800"/>
              <a:buNone/>
              <a:defRPr sz="800"/>
            </a:lvl5pPr>
            <a:lvl6pPr indent="-228600" lvl="5" marL="2743200" rtl="0" algn="l">
              <a:lnSpc>
                <a:spcPct val="90000"/>
              </a:lnSpc>
              <a:spcBef>
                <a:spcPts val="400"/>
              </a:spcBef>
              <a:spcAft>
                <a:spcPts val="0"/>
              </a:spcAft>
              <a:buClr>
                <a:schemeClr val="dk1"/>
              </a:buClr>
              <a:buSzPts val="800"/>
              <a:buNone/>
              <a:defRPr sz="800"/>
            </a:lvl6pPr>
            <a:lvl7pPr indent="-228600" lvl="6" marL="3200400" rtl="0" algn="l">
              <a:lnSpc>
                <a:spcPct val="90000"/>
              </a:lnSpc>
              <a:spcBef>
                <a:spcPts val="400"/>
              </a:spcBef>
              <a:spcAft>
                <a:spcPts val="0"/>
              </a:spcAft>
              <a:buClr>
                <a:schemeClr val="dk1"/>
              </a:buClr>
              <a:buSzPts val="800"/>
              <a:buNone/>
              <a:defRPr sz="800"/>
            </a:lvl7pPr>
            <a:lvl8pPr indent="-228600" lvl="7" marL="3657600" rtl="0" algn="l">
              <a:lnSpc>
                <a:spcPct val="90000"/>
              </a:lnSpc>
              <a:spcBef>
                <a:spcPts val="400"/>
              </a:spcBef>
              <a:spcAft>
                <a:spcPts val="0"/>
              </a:spcAft>
              <a:buClr>
                <a:schemeClr val="dk1"/>
              </a:buClr>
              <a:buSzPts val="800"/>
              <a:buNone/>
              <a:defRPr sz="800"/>
            </a:lvl8pPr>
            <a:lvl9pPr indent="-228600" lvl="8" marL="4114800" rtl="0" algn="l">
              <a:lnSpc>
                <a:spcPct val="90000"/>
              </a:lnSpc>
              <a:spcBef>
                <a:spcPts val="400"/>
              </a:spcBef>
              <a:spcAft>
                <a:spcPts val="0"/>
              </a:spcAft>
              <a:buClr>
                <a:schemeClr val="dk1"/>
              </a:buClr>
              <a:buSzPts val="800"/>
              <a:buNone/>
              <a:defRPr sz="800"/>
            </a:lvl9pPr>
          </a:lstStyle>
          <a:p/>
        </p:txBody>
      </p:sp>
      <p:sp>
        <p:nvSpPr>
          <p:cNvPr id="103" name="Google Shape;103;p21"/>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04" name="Google Shape;104;p21"/>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05" name="Google Shape;105;p21"/>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06" name="Shape 106"/>
        <p:cNvGrpSpPr/>
        <p:nvPr/>
      </p:nvGrpSpPr>
      <p:grpSpPr>
        <a:xfrm>
          <a:off x="0" y="0"/>
          <a:ext cx="0" cy="0"/>
          <a:chOff x="0" y="0"/>
          <a:chExt cx="0" cy="0"/>
        </a:xfrm>
      </p:grpSpPr>
      <p:sp>
        <p:nvSpPr>
          <p:cNvPr id="107" name="Google Shape;107;p22"/>
          <p:cNvSpPr txBox="1"/>
          <p:nvPr>
            <p:ph type="title"/>
          </p:nvPr>
        </p:nvSpPr>
        <p:spPr>
          <a:xfrm>
            <a:off x="629841" y="342900"/>
            <a:ext cx="2949000" cy="1200300"/>
          </a:xfrm>
          <a:prstGeom prst="rect">
            <a:avLst/>
          </a:prstGeom>
          <a:noFill/>
          <a:ln>
            <a:noFill/>
          </a:ln>
        </p:spPr>
        <p:txBody>
          <a:bodyPr anchorCtr="0" anchor="b" bIns="34275" lIns="68575" spcFirstLastPara="1" rIns="68575" wrap="square" tIns="34275">
            <a:normAutofit/>
          </a:bodyPr>
          <a:lstStyle>
            <a:lvl1pPr lvl="0" rtl="0" algn="l">
              <a:lnSpc>
                <a:spcPct val="90000"/>
              </a:lnSpc>
              <a:spcBef>
                <a:spcPts val="0"/>
              </a:spcBef>
              <a:spcAft>
                <a:spcPts val="0"/>
              </a:spcAft>
              <a:buClr>
                <a:schemeClr val="dk1"/>
              </a:buClr>
              <a:buSzPts val="2400"/>
              <a:buFont typeface="Calibri"/>
              <a:buNone/>
              <a:defRPr sz="2400"/>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08" name="Google Shape;108;p22"/>
          <p:cNvSpPr/>
          <p:nvPr>
            <p:ph idx="2" type="pic"/>
          </p:nvPr>
        </p:nvSpPr>
        <p:spPr>
          <a:xfrm>
            <a:off x="3887391" y="740569"/>
            <a:ext cx="4629300" cy="3655200"/>
          </a:xfrm>
          <a:prstGeom prst="rect">
            <a:avLst/>
          </a:prstGeom>
          <a:noFill/>
          <a:ln>
            <a:noFill/>
          </a:ln>
        </p:spPr>
      </p:sp>
      <p:sp>
        <p:nvSpPr>
          <p:cNvPr id="109" name="Google Shape;109;p22"/>
          <p:cNvSpPr txBox="1"/>
          <p:nvPr>
            <p:ph idx="1" type="body"/>
          </p:nvPr>
        </p:nvSpPr>
        <p:spPr>
          <a:xfrm>
            <a:off x="629841" y="1543050"/>
            <a:ext cx="2949000" cy="2858700"/>
          </a:xfrm>
          <a:prstGeom prst="rect">
            <a:avLst/>
          </a:prstGeom>
          <a:noFill/>
          <a:ln>
            <a:noFill/>
          </a:ln>
        </p:spPr>
        <p:txBody>
          <a:bodyPr anchorCtr="0" anchor="t" bIns="34275" lIns="68575" spcFirstLastPara="1" rIns="68575" wrap="square" tIns="34275">
            <a:normAutofit/>
          </a:bodyPr>
          <a:lstStyle>
            <a:lvl1pPr indent="-228600" lvl="0" marL="457200" rtl="0" algn="l">
              <a:lnSpc>
                <a:spcPct val="90000"/>
              </a:lnSpc>
              <a:spcBef>
                <a:spcPts val="800"/>
              </a:spcBef>
              <a:spcAft>
                <a:spcPts val="0"/>
              </a:spcAft>
              <a:buClr>
                <a:schemeClr val="dk1"/>
              </a:buClr>
              <a:buSzPts val="1200"/>
              <a:buNone/>
              <a:defRPr sz="1200"/>
            </a:lvl1pPr>
            <a:lvl2pPr indent="-228600" lvl="1" marL="914400" rtl="0" algn="l">
              <a:lnSpc>
                <a:spcPct val="90000"/>
              </a:lnSpc>
              <a:spcBef>
                <a:spcPts val="400"/>
              </a:spcBef>
              <a:spcAft>
                <a:spcPts val="0"/>
              </a:spcAft>
              <a:buClr>
                <a:schemeClr val="dk1"/>
              </a:buClr>
              <a:buSzPts val="1100"/>
              <a:buNone/>
              <a:defRPr sz="1100"/>
            </a:lvl2pPr>
            <a:lvl3pPr indent="-228600" lvl="2" marL="1371600" rtl="0" algn="l">
              <a:lnSpc>
                <a:spcPct val="90000"/>
              </a:lnSpc>
              <a:spcBef>
                <a:spcPts val="400"/>
              </a:spcBef>
              <a:spcAft>
                <a:spcPts val="0"/>
              </a:spcAft>
              <a:buClr>
                <a:schemeClr val="dk1"/>
              </a:buClr>
              <a:buSzPts val="900"/>
              <a:buNone/>
              <a:defRPr sz="900"/>
            </a:lvl3pPr>
            <a:lvl4pPr indent="-228600" lvl="3" marL="1828800" rtl="0" algn="l">
              <a:lnSpc>
                <a:spcPct val="90000"/>
              </a:lnSpc>
              <a:spcBef>
                <a:spcPts val="400"/>
              </a:spcBef>
              <a:spcAft>
                <a:spcPts val="0"/>
              </a:spcAft>
              <a:buClr>
                <a:schemeClr val="dk1"/>
              </a:buClr>
              <a:buSzPts val="800"/>
              <a:buNone/>
              <a:defRPr sz="800"/>
            </a:lvl4pPr>
            <a:lvl5pPr indent="-228600" lvl="4" marL="2286000" rtl="0" algn="l">
              <a:lnSpc>
                <a:spcPct val="90000"/>
              </a:lnSpc>
              <a:spcBef>
                <a:spcPts val="400"/>
              </a:spcBef>
              <a:spcAft>
                <a:spcPts val="0"/>
              </a:spcAft>
              <a:buClr>
                <a:schemeClr val="dk1"/>
              </a:buClr>
              <a:buSzPts val="800"/>
              <a:buNone/>
              <a:defRPr sz="800"/>
            </a:lvl5pPr>
            <a:lvl6pPr indent="-228600" lvl="5" marL="2743200" rtl="0" algn="l">
              <a:lnSpc>
                <a:spcPct val="90000"/>
              </a:lnSpc>
              <a:spcBef>
                <a:spcPts val="400"/>
              </a:spcBef>
              <a:spcAft>
                <a:spcPts val="0"/>
              </a:spcAft>
              <a:buClr>
                <a:schemeClr val="dk1"/>
              </a:buClr>
              <a:buSzPts val="800"/>
              <a:buNone/>
              <a:defRPr sz="800"/>
            </a:lvl6pPr>
            <a:lvl7pPr indent="-228600" lvl="6" marL="3200400" rtl="0" algn="l">
              <a:lnSpc>
                <a:spcPct val="90000"/>
              </a:lnSpc>
              <a:spcBef>
                <a:spcPts val="400"/>
              </a:spcBef>
              <a:spcAft>
                <a:spcPts val="0"/>
              </a:spcAft>
              <a:buClr>
                <a:schemeClr val="dk1"/>
              </a:buClr>
              <a:buSzPts val="800"/>
              <a:buNone/>
              <a:defRPr sz="800"/>
            </a:lvl7pPr>
            <a:lvl8pPr indent="-228600" lvl="7" marL="3657600" rtl="0" algn="l">
              <a:lnSpc>
                <a:spcPct val="90000"/>
              </a:lnSpc>
              <a:spcBef>
                <a:spcPts val="400"/>
              </a:spcBef>
              <a:spcAft>
                <a:spcPts val="0"/>
              </a:spcAft>
              <a:buClr>
                <a:schemeClr val="dk1"/>
              </a:buClr>
              <a:buSzPts val="800"/>
              <a:buNone/>
              <a:defRPr sz="800"/>
            </a:lvl8pPr>
            <a:lvl9pPr indent="-228600" lvl="8" marL="4114800" rtl="0" algn="l">
              <a:lnSpc>
                <a:spcPct val="90000"/>
              </a:lnSpc>
              <a:spcBef>
                <a:spcPts val="400"/>
              </a:spcBef>
              <a:spcAft>
                <a:spcPts val="0"/>
              </a:spcAft>
              <a:buClr>
                <a:schemeClr val="dk1"/>
              </a:buClr>
              <a:buSzPts val="800"/>
              <a:buNone/>
              <a:defRPr sz="800"/>
            </a:lvl9pPr>
          </a:lstStyle>
          <a:p/>
        </p:txBody>
      </p:sp>
      <p:sp>
        <p:nvSpPr>
          <p:cNvPr id="110" name="Google Shape;110;p22"/>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1" name="Google Shape;111;p22"/>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2" name="Google Shape;112;p22"/>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13" name="Shape 113"/>
        <p:cNvGrpSpPr/>
        <p:nvPr/>
      </p:nvGrpSpPr>
      <p:grpSpPr>
        <a:xfrm>
          <a:off x="0" y="0"/>
          <a:ext cx="0" cy="0"/>
          <a:chOff x="0" y="0"/>
          <a:chExt cx="0" cy="0"/>
        </a:xfrm>
      </p:grpSpPr>
      <p:sp>
        <p:nvSpPr>
          <p:cNvPr id="114" name="Google Shape;114;p23"/>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5" name="Google Shape;115;p23"/>
          <p:cNvSpPr txBox="1"/>
          <p:nvPr>
            <p:ph idx="1" type="body"/>
          </p:nvPr>
        </p:nvSpPr>
        <p:spPr>
          <a:xfrm rot="5400000">
            <a:off x="2940300" y="-942431"/>
            <a:ext cx="3263400" cy="78867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116" name="Google Shape;116;p23"/>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7" name="Google Shape;117;p23"/>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8" name="Google Shape;118;p23"/>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19" name="Shape 119"/>
        <p:cNvGrpSpPr/>
        <p:nvPr/>
      </p:nvGrpSpPr>
      <p:grpSpPr>
        <a:xfrm>
          <a:off x="0" y="0"/>
          <a:ext cx="0" cy="0"/>
          <a:chOff x="0" y="0"/>
          <a:chExt cx="0" cy="0"/>
        </a:xfrm>
      </p:grpSpPr>
      <p:sp>
        <p:nvSpPr>
          <p:cNvPr id="120" name="Google Shape;120;p24"/>
          <p:cNvSpPr txBox="1"/>
          <p:nvPr>
            <p:ph type="title"/>
          </p:nvPr>
        </p:nvSpPr>
        <p:spPr>
          <a:xfrm rot="5400000">
            <a:off x="5350050" y="1467544"/>
            <a:ext cx="4359000" cy="19716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21" name="Google Shape;121;p24"/>
          <p:cNvSpPr txBox="1"/>
          <p:nvPr>
            <p:ph idx="1" type="body"/>
          </p:nvPr>
        </p:nvSpPr>
        <p:spPr>
          <a:xfrm rot="5400000">
            <a:off x="1349475" y="-447056"/>
            <a:ext cx="4359000" cy="58008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122" name="Google Shape;122;p24"/>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23" name="Google Shape;123;p24"/>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24" name="Google Shape;124;p24"/>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25" name="Shape 125"/>
        <p:cNvGrpSpPr/>
        <p:nvPr/>
      </p:nvGrpSpPr>
      <p:grpSpPr>
        <a:xfrm>
          <a:off x="0" y="0"/>
          <a:ext cx="0" cy="0"/>
          <a:chOff x="0" y="0"/>
          <a:chExt cx="0" cy="0"/>
        </a:xfrm>
      </p:grpSpPr>
      <p:sp>
        <p:nvSpPr>
          <p:cNvPr id="126" name="Google Shape;126;p25"/>
          <p:cNvSpPr txBox="1"/>
          <p:nvPr>
            <p:ph type="title"/>
          </p:nvPr>
        </p:nvSpPr>
        <p:spPr>
          <a:xfrm>
            <a:off x="311700" y="445025"/>
            <a:ext cx="8520600" cy="572700"/>
          </a:xfrm>
          <a:prstGeom prst="rect">
            <a:avLst/>
          </a:prstGeom>
        </p:spPr>
        <p:txBody>
          <a:bodyPr anchorCtr="0" anchor="ctr" bIns="34275" lIns="68575" spcFirstLastPara="1" rIns="68575" wrap="square" tIns="34275">
            <a:normAutofit/>
          </a:bodyPr>
          <a:lstStyle>
            <a:lvl1pPr lvl="0" rtl="0">
              <a:spcBef>
                <a:spcPts val="0"/>
              </a:spcBef>
              <a:spcAft>
                <a:spcPts val="0"/>
              </a:spcAft>
              <a:buSzPts val="33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127" name="Google Shape;127;p25"/>
          <p:cNvSpPr txBox="1"/>
          <p:nvPr>
            <p:ph idx="1" type="body"/>
          </p:nvPr>
        </p:nvSpPr>
        <p:spPr>
          <a:xfrm>
            <a:off x="311700" y="1152475"/>
            <a:ext cx="8520600" cy="3416400"/>
          </a:xfrm>
          <a:prstGeom prst="rect">
            <a:avLst/>
          </a:prstGeom>
        </p:spPr>
        <p:txBody>
          <a:bodyPr anchorCtr="0" anchor="t" bIns="34275" lIns="68575" spcFirstLastPara="1" rIns="68575" wrap="square" tIns="34275">
            <a:normAutofit/>
          </a:bodyPr>
          <a:lstStyle>
            <a:lvl1pPr indent="-361950" lvl="0" marL="457200" rtl="0">
              <a:spcBef>
                <a:spcPts val="800"/>
              </a:spcBef>
              <a:spcAft>
                <a:spcPts val="0"/>
              </a:spcAft>
              <a:buSzPts val="2100"/>
              <a:buChar char="•"/>
              <a:defRPr/>
            </a:lvl1pPr>
            <a:lvl2pPr indent="-342900" lvl="1" marL="914400" rtl="0">
              <a:spcBef>
                <a:spcPts val="400"/>
              </a:spcBef>
              <a:spcAft>
                <a:spcPts val="0"/>
              </a:spcAft>
              <a:buSzPts val="1800"/>
              <a:buChar char="•"/>
              <a:defRPr/>
            </a:lvl2pPr>
            <a:lvl3pPr indent="-323850" lvl="2" marL="1371600" rtl="0">
              <a:spcBef>
                <a:spcPts val="400"/>
              </a:spcBef>
              <a:spcAft>
                <a:spcPts val="0"/>
              </a:spcAft>
              <a:buSzPts val="1500"/>
              <a:buChar char="•"/>
              <a:defRPr/>
            </a:lvl3pPr>
            <a:lvl4pPr indent="-317500" lvl="3" marL="1828800" rtl="0">
              <a:spcBef>
                <a:spcPts val="400"/>
              </a:spcBef>
              <a:spcAft>
                <a:spcPts val="0"/>
              </a:spcAft>
              <a:buSzPts val="1400"/>
              <a:buChar char="•"/>
              <a:defRPr/>
            </a:lvl4pPr>
            <a:lvl5pPr indent="-317500" lvl="4" marL="2286000" rtl="0">
              <a:spcBef>
                <a:spcPts val="400"/>
              </a:spcBef>
              <a:spcAft>
                <a:spcPts val="0"/>
              </a:spcAft>
              <a:buSzPts val="1400"/>
              <a:buChar char="•"/>
              <a:defRPr/>
            </a:lvl5pPr>
            <a:lvl6pPr indent="-317500" lvl="5" marL="2743200" rtl="0">
              <a:spcBef>
                <a:spcPts val="400"/>
              </a:spcBef>
              <a:spcAft>
                <a:spcPts val="0"/>
              </a:spcAft>
              <a:buSzPts val="1400"/>
              <a:buChar char="•"/>
              <a:defRPr/>
            </a:lvl6pPr>
            <a:lvl7pPr indent="-317500" lvl="6" marL="3200400" rtl="0">
              <a:spcBef>
                <a:spcPts val="4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0"/>
              </a:spcAft>
              <a:buSzPts val="1400"/>
              <a:buChar char="•"/>
              <a:defRPr/>
            </a:lvl9pPr>
          </a:lstStyle>
          <a:p/>
        </p:txBody>
      </p:sp>
      <p:sp>
        <p:nvSpPr>
          <p:cNvPr id="128" name="Google Shape;128;p25"/>
          <p:cNvSpPr txBox="1"/>
          <p:nvPr>
            <p:ph idx="12" type="sldNum"/>
          </p:nvPr>
        </p:nvSpPr>
        <p:spPr>
          <a:xfrm>
            <a:off x="8472458" y="4663217"/>
            <a:ext cx="548700" cy="393600"/>
          </a:xfrm>
          <a:prstGeom prst="rect">
            <a:avLst/>
          </a:prstGeom>
        </p:spPr>
        <p:txBody>
          <a:bodyPr anchorCtr="0" anchor="ctr" bIns="34275" lIns="68575" spcFirstLastPara="1" rIns="68575" wrap="square" tIns="3427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0" Type="http://schemas.openxmlformats.org/officeDocument/2006/relationships/slideLayout" Target="../slideLayouts/slideLayout21.xml"/><Relationship Id="rId13" Type="http://schemas.openxmlformats.org/officeDocument/2006/relationships/theme" Target="../theme/theme3.xml"/><Relationship Id="rId12" Type="http://schemas.openxmlformats.org/officeDocument/2006/relationships/slideLayout" Target="../slideLayouts/slideLayout23.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marR="0" rtl="0" algn="l">
              <a:lnSpc>
                <a:spcPct val="90000"/>
              </a:lnSpc>
              <a:spcBef>
                <a:spcPts val="0"/>
              </a:spcBef>
              <a:spcAft>
                <a:spcPts val="0"/>
              </a:spcAft>
              <a:buClr>
                <a:schemeClr val="dk1"/>
              </a:buClr>
              <a:buSzPts val="3300"/>
              <a:buFont typeface="Calibri"/>
              <a:buNone/>
              <a:defRPr b="0" i="0" sz="33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9pPr>
          </a:lstStyle>
          <a:p/>
        </p:txBody>
      </p:sp>
      <p:sp>
        <p:nvSpPr>
          <p:cNvPr id="52" name="Google Shape;52;p13"/>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rmAutofit/>
          </a:bodyPr>
          <a:lstStyle>
            <a:lvl1pPr indent="-361950" lvl="0" marL="45720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53" name="Google Shape;53;p13"/>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marR="0" rtl="0" algn="l">
              <a:lnSpc>
                <a:spcPct val="100000"/>
              </a:lnSpc>
              <a:spcBef>
                <a:spcPts val="0"/>
              </a:spcBef>
              <a:spcAft>
                <a:spcPts val="0"/>
              </a:spcAft>
              <a:buClr>
                <a:srgbClr val="000000"/>
              </a:buClr>
              <a:buSzPts val="1100"/>
              <a:buFont typeface="Arial"/>
              <a:buNone/>
              <a:defRPr b="0" i="0" sz="9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9pPr>
          </a:lstStyle>
          <a:p/>
        </p:txBody>
      </p:sp>
      <p:sp>
        <p:nvSpPr>
          <p:cNvPr id="54" name="Google Shape;54;p13"/>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marR="0" rtl="0" algn="ctr">
              <a:lnSpc>
                <a:spcPct val="100000"/>
              </a:lnSpc>
              <a:spcBef>
                <a:spcPts val="0"/>
              </a:spcBef>
              <a:spcAft>
                <a:spcPts val="0"/>
              </a:spcAft>
              <a:buClr>
                <a:srgbClr val="000000"/>
              </a:buClr>
              <a:buSzPts val="1100"/>
              <a:buFont typeface="Arial"/>
              <a:buNone/>
              <a:defRPr b="0" i="0" sz="9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9pPr>
          </a:lstStyle>
          <a:p/>
        </p:txBody>
      </p:sp>
      <p:sp>
        <p:nvSpPr>
          <p:cNvPr id="55" name="Google Shape;55;p13"/>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9.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0.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1.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32" name="Shape 132"/>
        <p:cNvGrpSpPr/>
        <p:nvPr/>
      </p:nvGrpSpPr>
      <p:grpSpPr>
        <a:xfrm>
          <a:off x="0" y="0"/>
          <a:ext cx="0" cy="0"/>
          <a:chOff x="0" y="0"/>
          <a:chExt cx="0" cy="0"/>
        </a:xfrm>
      </p:grpSpPr>
      <p:sp>
        <p:nvSpPr>
          <p:cNvPr id="133" name="Google Shape;133;p26"/>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34" name="Google Shape;134;p26"/>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35" name="Google Shape;135;p26"/>
          <p:cNvSpPr txBox="1"/>
          <p:nvPr>
            <p:ph idx="1" type="subTitle"/>
          </p:nvPr>
        </p:nvSpPr>
        <p:spPr>
          <a:xfrm>
            <a:off x="219950" y="1806175"/>
            <a:ext cx="3761100" cy="24012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This month campaign, Unwind Your Mind, will teach us how to unwind our minds through mindfulness. Mindfulness means paying attention to things in our lives on purpose and without judgement. Today we’re going to introduce the skill of creating a Mindful Moment.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We will practice being mindful each morning this month. Please listen carefully and do what is asked.</a:t>
            </a:r>
            <a:endParaRPr sz="1700">
              <a:solidFill>
                <a:srgbClr val="262626"/>
              </a:solidFill>
            </a:endParaRPr>
          </a:p>
        </p:txBody>
      </p:sp>
      <p:sp>
        <p:nvSpPr>
          <p:cNvPr id="136" name="Google Shape;136;p26"/>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37" name="Google Shape;137;p26"/>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38" name="Google Shape;138;p26"/>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39" name="Google Shape;139;p26"/>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40" name="Google Shape;140;p26"/>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1: Unwind Your Mind </a:t>
            </a:r>
            <a:endParaRPr b="1" sz="4100">
              <a:solidFill>
                <a:srgbClr val="262626"/>
              </a:solidFill>
              <a:highlight>
                <a:schemeClr val="lt1"/>
              </a:highlight>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40" name="Shape 240"/>
        <p:cNvGrpSpPr/>
        <p:nvPr/>
      </p:nvGrpSpPr>
      <p:grpSpPr>
        <a:xfrm>
          <a:off x="0" y="0"/>
          <a:ext cx="0" cy="0"/>
          <a:chOff x="0" y="0"/>
          <a:chExt cx="0" cy="0"/>
        </a:xfrm>
      </p:grpSpPr>
      <p:sp>
        <p:nvSpPr>
          <p:cNvPr id="241" name="Google Shape;241;p35"/>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42" name="Google Shape;242;p35"/>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43" name="Google Shape;243;p35"/>
          <p:cNvSpPr txBox="1"/>
          <p:nvPr>
            <p:ph idx="1" type="subTitle"/>
          </p:nvPr>
        </p:nvSpPr>
        <p:spPr>
          <a:xfrm>
            <a:off x="219950" y="2142825"/>
            <a:ext cx="3761100" cy="17565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We can even practice mindfulness while walking. Today, when you walk in the school, in the playground, or on your way home, mindfully notice how your feet hit the ground.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How do they feel, and do they feel the same or different as you take each step?</a:t>
            </a:r>
            <a:endParaRPr sz="1700">
              <a:solidFill>
                <a:srgbClr val="262626"/>
              </a:solidFill>
            </a:endParaRPr>
          </a:p>
        </p:txBody>
      </p:sp>
      <p:sp>
        <p:nvSpPr>
          <p:cNvPr id="244" name="Google Shape;244;p35"/>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45" name="Google Shape;245;p35"/>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46" name="Google Shape;246;p35"/>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47" name="Google Shape;247;p35"/>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48" name="Google Shape;248;p35"/>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10: Unwind Your Mind </a:t>
            </a:r>
            <a:endParaRPr b="1" sz="4100">
              <a:solidFill>
                <a:srgbClr val="262626"/>
              </a:solidFill>
              <a:highlight>
                <a:schemeClr val="lt1"/>
              </a:highlight>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52" name="Shape 252"/>
        <p:cNvGrpSpPr/>
        <p:nvPr/>
      </p:nvGrpSpPr>
      <p:grpSpPr>
        <a:xfrm>
          <a:off x="0" y="0"/>
          <a:ext cx="0" cy="0"/>
          <a:chOff x="0" y="0"/>
          <a:chExt cx="0" cy="0"/>
        </a:xfrm>
      </p:grpSpPr>
      <p:sp>
        <p:nvSpPr>
          <p:cNvPr id="253" name="Google Shape;253;p36"/>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54" name="Google Shape;254;p36"/>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55" name="Google Shape;255;p36"/>
          <p:cNvSpPr txBox="1"/>
          <p:nvPr>
            <p:ph idx="1" type="subTitle"/>
          </p:nvPr>
        </p:nvSpPr>
        <p:spPr>
          <a:xfrm>
            <a:off x="219950" y="2142825"/>
            <a:ext cx="3761100" cy="17565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Let’s do a check-in. Ask yourself how you’re feeling this morning. You might be feeling happy, tired, nervous, or foggy.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Today’s mindful moment can help you get focused and ready to take on the day.</a:t>
            </a:r>
            <a:endParaRPr sz="1700">
              <a:solidFill>
                <a:srgbClr val="262626"/>
              </a:solidFill>
            </a:endParaRPr>
          </a:p>
        </p:txBody>
      </p:sp>
      <p:sp>
        <p:nvSpPr>
          <p:cNvPr id="256" name="Google Shape;256;p36"/>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57" name="Google Shape;257;p36"/>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58" name="Google Shape;258;p36"/>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59" name="Google Shape;259;p36"/>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60" name="Google Shape;260;p36"/>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11: Unwind Your Mind </a:t>
            </a:r>
            <a:endParaRPr b="1" sz="4100">
              <a:solidFill>
                <a:srgbClr val="262626"/>
              </a:solidFill>
              <a:highlight>
                <a:schemeClr val="lt1"/>
              </a:highlight>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64" name="Shape 264"/>
        <p:cNvGrpSpPr/>
        <p:nvPr/>
      </p:nvGrpSpPr>
      <p:grpSpPr>
        <a:xfrm>
          <a:off x="0" y="0"/>
          <a:ext cx="0" cy="0"/>
          <a:chOff x="0" y="0"/>
          <a:chExt cx="0" cy="0"/>
        </a:xfrm>
      </p:grpSpPr>
      <p:sp>
        <p:nvSpPr>
          <p:cNvPr id="265" name="Google Shape;265;p37"/>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66" name="Google Shape;266;p37"/>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67" name="Google Shape;267;p37"/>
          <p:cNvSpPr txBox="1"/>
          <p:nvPr>
            <p:ph idx="1" type="subTitle"/>
          </p:nvPr>
        </p:nvSpPr>
        <p:spPr>
          <a:xfrm>
            <a:off x="219950" y="2212550"/>
            <a:ext cx="3761100" cy="13035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You will take approximately 20,000 breaths today.  How many will you be aware of? During the day today stop and think about your breathing every once in awhile.</a:t>
            </a:r>
            <a:endParaRPr sz="1700">
              <a:solidFill>
                <a:srgbClr val="262626"/>
              </a:solidFill>
            </a:endParaRPr>
          </a:p>
        </p:txBody>
      </p:sp>
      <p:sp>
        <p:nvSpPr>
          <p:cNvPr id="268" name="Google Shape;268;p37"/>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69" name="Google Shape;269;p37"/>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70" name="Google Shape;270;p37"/>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71" name="Google Shape;271;p37"/>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72" name="Google Shape;272;p37"/>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12: Unwind Your Mind </a:t>
            </a:r>
            <a:endParaRPr b="1" sz="4100">
              <a:solidFill>
                <a:srgbClr val="262626"/>
              </a:solidFill>
              <a:highlight>
                <a:schemeClr val="lt1"/>
              </a:highlight>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76" name="Shape 276"/>
        <p:cNvGrpSpPr/>
        <p:nvPr/>
      </p:nvGrpSpPr>
      <p:grpSpPr>
        <a:xfrm>
          <a:off x="0" y="0"/>
          <a:ext cx="0" cy="0"/>
          <a:chOff x="0" y="0"/>
          <a:chExt cx="0" cy="0"/>
        </a:xfrm>
      </p:grpSpPr>
      <p:sp>
        <p:nvSpPr>
          <p:cNvPr id="277" name="Google Shape;277;p38"/>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78" name="Google Shape;278;p38"/>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79" name="Google Shape;279;p38"/>
          <p:cNvSpPr txBox="1"/>
          <p:nvPr>
            <p:ph idx="1" type="subTitle"/>
          </p:nvPr>
        </p:nvSpPr>
        <p:spPr>
          <a:xfrm>
            <a:off x="219950" y="2212550"/>
            <a:ext cx="4110000" cy="13035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Mindfulness means paying attention in a way that's purposeful, in the present moment, and non-judgmental.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At the end of today’s mindful moment, ask yourself how focused you were able to stay.</a:t>
            </a:r>
            <a:endParaRPr sz="1700">
              <a:solidFill>
                <a:srgbClr val="262626"/>
              </a:solidFill>
            </a:endParaRPr>
          </a:p>
        </p:txBody>
      </p:sp>
      <p:sp>
        <p:nvSpPr>
          <p:cNvPr id="280" name="Google Shape;280;p38"/>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81" name="Google Shape;281;p38"/>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82" name="Google Shape;282;p38"/>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83" name="Google Shape;283;p38"/>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84" name="Google Shape;284;p38"/>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13: Unwind Your Mind </a:t>
            </a:r>
            <a:endParaRPr b="1" sz="4100">
              <a:solidFill>
                <a:srgbClr val="262626"/>
              </a:solidFill>
              <a:highlight>
                <a:schemeClr val="lt1"/>
              </a:highlight>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88" name="Shape 288"/>
        <p:cNvGrpSpPr/>
        <p:nvPr/>
      </p:nvGrpSpPr>
      <p:grpSpPr>
        <a:xfrm>
          <a:off x="0" y="0"/>
          <a:ext cx="0" cy="0"/>
          <a:chOff x="0" y="0"/>
          <a:chExt cx="0" cy="0"/>
        </a:xfrm>
      </p:grpSpPr>
      <p:sp>
        <p:nvSpPr>
          <p:cNvPr id="289" name="Google Shape;289;p39"/>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90" name="Google Shape;290;p39"/>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91" name="Google Shape;291;p39"/>
          <p:cNvSpPr txBox="1"/>
          <p:nvPr>
            <p:ph idx="1" type="subTitle"/>
          </p:nvPr>
        </p:nvSpPr>
        <p:spPr>
          <a:xfrm>
            <a:off x="219950" y="2212550"/>
            <a:ext cx="4110000" cy="13035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Have you been practicing being mindful during the school day? Has it helped you focus or get through something difficult? After the announcements, share with your teacher or a partner how being mindful has helped you.</a:t>
            </a:r>
            <a:endParaRPr sz="1700">
              <a:solidFill>
                <a:srgbClr val="262626"/>
              </a:solidFill>
            </a:endParaRPr>
          </a:p>
        </p:txBody>
      </p:sp>
      <p:sp>
        <p:nvSpPr>
          <p:cNvPr id="292" name="Google Shape;292;p39"/>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93" name="Google Shape;293;p39"/>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94" name="Google Shape;294;p39"/>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95" name="Google Shape;295;p39"/>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96" name="Google Shape;296;p39"/>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14: Unwind Your Mind </a:t>
            </a:r>
            <a:endParaRPr b="1" sz="4100">
              <a:solidFill>
                <a:srgbClr val="262626"/>
              </a:solidFill>
              <a:highlight>
                <a:schemeClr val="lt1"/>
              </a:highlight>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00" name="Shape 300"/>
        <p:cNvGrpSpPr/>
        <p:nvPr/>
      </p:nvGrpSpPr>
      <p:grpSpPr>
        <a:xfrm>
          <a:off x="0" y="0"/>
          <a:ext cx="0" cy="0"/>
          <a:chOff x="0" y="0"/>
          <a:chExt cx="0" cy="0"/>
        </a:xfrm>
      </p:grpSpPr>
      <p:sp>
        <p:nvSpPr>
          <p:cNvPr id="301" name="Google Shape;301;p40"/>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02" name="Google Shape;302;p40"/>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03" name="Google Shape;303;p40"/>
          <p:cNvSpPr txBox="1"/>
          <p:nvPr>
            <p:ph idx="1" type="subTitle"/>
          </p:nvPr>
        </p:nvSpPr>
        <p:spPr>
          <a:xfrm>
            <a:off x="219950" y="2212550"/>
            <a:ext cx="4110000" cy="13035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You will have approximately 50,000 thoughts run through your head today.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How many will you be aware of? How can you be more mindful to recognize the thoughts that affect your feelings?</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p:txBody>
      </p:sp>
      <p:sp>
        <p:nvSpPr>
          <p:cNvPr id="304" name="Google Shape;304;p40"/>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05" name="Google Shape;305;p40"/>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06" name="Google Shape;306;p40"/>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07" name="Google Shape;307;p40"/>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08" name="Google Shape;308;p40"/>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15: Unwind Your Mind </a:t>
            </a:r>
            <a:endParaRPr b="1" sz="4100">
              <a:solidFill>
                <a:srgbClr val="262626"/>
              </a:solidFill>
              <a:highlight>
                <a:schemeClr val="lt1"/>
              </a:highlight>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12" name="Shape 312"/>
        <p:cNvGrpSpPr/>
        <p:nvPr/>
      </p:nvGrpSpPr>
      <p:grpSpPr>
        <a:xfrm>
          <a:off x="0" y="0"/>
          <a:ext cx="0" cy="0"/>
          <a:chOff x="0" y="0"/>
          <a:chExt cx="0" cy="0"/>
        </a:xfrm>
      </p:grpSpPr>
      <p:sp>
        <p:nvSpPr>
          <p:cNvPr id="313" name="Google Shape;313;p41"/>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14" name="Google Shape;314;p41"/>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15" name="Google Shape;315;p41"/>
          <p:cNvSpPr txBox="1"/>
          <p:nvPr>
            <p:ph idx="1" type="subTitle"/>
          </p:nvPr>
        </p:nvSpPr>
        <p:spPr>
          <a:xfrm>
            <a:off x="219950" y="1806175"/>
            <a:ext cx="4110000" cy="20760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Have you ever had feelings so strong that you felt like you were going to explode?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One strategy to help deal with those emotions is to practice mindfulness. In that moment where you feel like you could explode, try slowing down and paying attention to your breathing. After some deep breaths, try to use a mindful moment to clear your mind and calm yourself down.</a:t>
            </a:r>
            <a:endParaRPr sz="1700">
              <a:solidFill>
                <a:srgbClr val="262626"/>
              </a:solidFill>
            </a:endParaRPr>
          </a:p>
        </p:txBody>
      </p:sp>
      <p:sp>
        <p:nvSpPr>
          <p:cNvPr id="316" name="Google Shape;316;p41"/>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17" name="Google Shape;317;p41"/>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18" name="Google Shape;318;p41"/>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19" name="Google Shape;319;p41"/>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20" name="Google Shape;320;p41"/>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16: Unwind Your Mind </a:t>
            </a:r>
            <a:endParaRPr b="1" sz="4100">
              <a:solidFill>
                <a:srgbClr val="262626"/>
              </a:solidFill>
              <a:highlight>
                <a:schemeClr val="lt1"/>
              </a:highlight>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24" name="Shape 324"/>
        <p:cNvGrpSpPr/>
        <p:nvPr/>
      </p:nvGrpSpPr>
      <p:grpSpPr>
        <a:xfrm>
          <a:off x="0" y="0"/>
          <a:ext cx="0" cy="0"/>
          <a:chOff x="0" y="0"/>
          <a:chExt cx="0" cy="0"/>
        </a:xfrm>
      </p:grpSpPr>
      <p:sp>
        <p:nvSpPr>
          <p:cNvPr id="325" name="Google Shape;325;p42"/>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26" name="Google Shape;326;p42"/>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27" name="Google Shape;327;p42"/>
          <p:cNvSpPr txBox="1"/>
          <p:nvPr>
            <p:ph idx="1" type="subTitle"/>
          </p:nvPr>
        </p:nvSpPr>
        <p:spPr>
          <a:xfrm>
            <a:off x="219950" y="2050275"/>
            <a:ext cx="3778500" cy="16752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525,600. That’s how many minutes there are in a year.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How many minutes will you be present, or in-the-moment for this year? Are you more present now then you were earlier this month?</a:t>
            </a:r>
            <a:endParaRPr sz="1700">
              <a:solidFill>
                <a:srgbClr val="262626"/>
              </a:solidFill>
            </a:endParaRPr>
          </a:p>
        </p:txBody>
      </p:sp>
      <p:sp>
        <p:nvSpPr>
          <p:cNvPr id="328" name="Google Shape;328;p42"/>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29" name="Google Shape;329;p42"/>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30" name="Google Shape;330;p42"/>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31" name="Google Shape;331;p42"/>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32" name="Google Shape;332;p42"/>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17: Unwind Your Mind </a:t>
            </a:r>
            <a:endParaRPr b="1" sz="4100">
              <a:solidFill>
                <a:srgbClr val="262626"/>
              </a:solidFill>
              <a:highlight>
                <a:schemeClr val="lt1"/>
              </a:highlight>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36" name="Shape 336"/>
        <p:cNvGrpSpPr/>
        <p:nvPr/>
      </p:nvGrpSpPr>
      <p:grpSpPr>
        <a:xfrm>
          <a:off x="0" y="0"/>
          <a:ext cx="0" cy="0"/>
          <a:chOff x="0" y="0"/>
          <a:chExt cx="0" cy="0"/>
        </a:xfrm>
      </p:grpSpPr>
      <p:sp>
        <p:nvSpPr>
          <p:cNvPr id="337" name="Google Shape;337;p43"/>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38" name="Google Shape;338;p43"/>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39" name="Google Shape;339;p43"/>
          <p:cNvSpPr txBox="1"/>
          <p:nvPr>
            <p:ph idx="1" type="subTitle"/>
          </p:nvPr>
        </p:nvSpPr>
        <p:spPr>
          <a:xfrm>
            <a:off x="219950" y="2050275"/>
            <a:ext cx="3778500" cy="16752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In mindfulness, we’re concerned with noticing what’s happening in the moment. It doesn’t mean we need to stop thinking about the past or the future, but when we do, we should do so mindfully.</a:t>
            </a:r>
            <a:endParaRPr sz="1700">
              <a:solidFill>
                <a:srgbClr val="262626"/>
              </a:solidFill>
            </a:endParaRPr>
          </a:p>
        </p:txBody>
      </p:sp>
      <p:sp>
        <p:nvSpPr>
          <p:cNvPr id="340" name="Google Shape;340;p43"/>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41" name="Google Shape;341;p43"/>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42" name="Google Shape;342;p43"/>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43" name="Google Shape;343;p43"/>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44" name="Google Shape;344;p43"/>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18: Unwind Your Mind </a:t>
            </a:r>
            <a:endParaRPr b="1" sz="4100">
              <a:solidFill>
                <a:srgbClr val="262626"/>
              </a:solidFill>
              <a:highlight>
                <a:schemeClr val="lt1"/>
              </a:highlight>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48" name="Shape 348"/>
        <p:cNvGrpSpPr/>
        <p:nvPr/>
      </p:nvGrpSpPr>
      <p:grpSpPr>
        <a:xfrm>
          <a:off x="0" y="0"/>
          <a:ext cx="0" cy="0"/>
          <a:chOff x="0" y="0"/>
          <a:chExt cx="0" cy="0"/>
        </a:xfrm>
      </p:grpSpPr>
      <p:sp>
        <p:nvSpPr>
          <p:cNvPr id="349" name="Google Shape;349;p44"/>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50" name="Google Shape;350;p44"/>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51" name="Google Shape;351;p44"/>
          <p:cNvSpPr txBox="1"/>
          <p:nvPr>
            <p:ph idx="1" type="subTitle"/>
          </p:nvPr>
        </p:nvSpPr>
        <p:spPr>
          <a:xfrm>
            <a:off x="219950" y="2050275"/>
            <a:ext cx="3778500" cy="16752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Let’s do a check-in. Ask yourself how you’re feeling this morning. You might be feeling happy, tired, nervous, or foggy.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Today’s mindful moment can help you get focused and ready to take on the day.</a:t>
            </a:r>
            <a:endParaRPr sz="1700">
              <a:solidFill>
                <a:srgbClr val="262626"/>
              </a:solidFill>
            </a:endParaRPr>
          </a:p>
        </p:txBody>
      </p:sp>
      <p:sp>
        <p:nvSpPr>
          <p:cNvPr id="352" name="Google Shape;352;p44"/>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53" name="Google Shape;353;p44"/>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54" name="Google Shape;354;p44"/>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55" name="Google Shape;355;p44"/>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56" name="Google Shape;356;p44"/>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19: Unwind Your Mind </a:t>
            </a:r>
            <a:endParaRPr b="1" sz="4100">
              <a:solidFill>
                <a:srgbClr val="262626"/>
              </a:solidFill>
              <a:highlight>
                <a:schemeClr val="lt1"/>
              </a:highlight>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44" name="Shape 144"/>
        <p:cNvGrpSpPr/>
        <p:nvPr/>
      </p:nvGrpSpPr>
      <p:grpSpPr>
        <a:xfrm>
          <a:off x="0" y="0"/>
          <a:ext cx="0" cy="0"/>
          <a:chOff x="0" y="0"/>
          <a:chExt cx="0" cy="0"/>
        </a:xfrm>
      </p:grpSpPr>
      <p:sp>
        <p:nvSpPr>
          <p:cNvPr id="145" name="Google Shape;145;p27"/>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46" name="Google Shape;146;p27"/>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47" name="Google Shape;147;p27"/>
          <p:cNvSpPr txBox="1"/>
          <p:nvPr>
            <p:ph idx="1" type="subTitle"/>
          </p:nvPr>
        </p:nvSpPr>
        <p:spPr>
          <a:xfrm>
            <a:off x="219950" y="1899513"/>
            <a:ext cx="3761100" cy="23079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Mindfulness means focusing our awareness on the moment while calmly accepting our feelings, thoughts, and body sensations.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The moment can be at any time, while you're in class, doing your homework, having alone time, hanging out with a friend, or at home with family.</a:t>
            </a:r>
            <a:endParaRPr sz="1700">
              <a:solidFill>
                <a:srgbClr val="262626"/>
              </a:solidFill>
            </a:endParaRPr>
          </a:p>
        </p:txBody>
      </p:sp>
      <p:sp>
        <p:nvSpPr>
          <p:cNvPr id="148" name="Google Shape;148;p27"/>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49" name="Google Shape;149;p27"/>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50" name="Google Shape;150;p27"/>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51" name="Google Shape;151;p27"/>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52" name="Google Shape;152;p27"/>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2: Unwind Your Mind </a:t>
            </a:r>
            <a:endParaRPr b="1" sz="4100">
              <a:solidFill>
                <a:srgbClr val="262626"/>
              </a:solidFill>
              <a:highlight>
                <a:schemeClr val="lt1"/>
              </a:highlight>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60" name="Shape 360"/>
        <p:cNvGrpSpPr/>
        <p:nvPr/>
      </p:nvGrpSpPr>
      <p:grpSpPr>
        <a:xfrm>
          <a:off x="0" y="0"/>
          <a:ext cx="0" cy="0"/>
          <a:chOff x="0" y="0"/>
          <a:chExt cx="0" cy="0"/>
        </a:xfrm>
      </p:grpSpPr>
      <p:sp>
        <p:nvSpPr>
          <p:cNvPr id="361" name="Google Shape;361;p45"/>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62" name="Google Shape;362;p45"/>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63" name="Google Shape;363;p45"/>
          <p:cNvSpPr txBox="1"/>
          <p:nvPr>
            <p:ph idx="1" type="subTitle"/>
          </p:nvPr>
        </p:nvSpPr>
        <p:spPr>
          <a:xfrm>
            <a:off x="219950" y="2050275"/>
            <a:ext cx="3831000" cy="16752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You can practice mindfulness anytime of the day. Before you get out of bed in the morning, when you get home from school, or right before bedtime.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Ask your teacher to lead your class in a mindful moment after lunch recess today.</a:t>
            </a:r>
            <a:endParaRPr sz="1700">
              <a:solidFill>
                <a:srgbClr val="262626"/>
              </a:solidFill>
            </a:endParaRPr>
          </a:p>
        </p:txBody>
      </p:sp>
      <p:sp>
        <p:nvSpPr>
          <p:cNvPr id="364" name="Google Shape;364;p45"/>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65" name="Google Shape;365;p45"/>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66" name="Google Shape;366;p45"/>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67" name="Google Shape;367;p45"/>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68" name="Google Shape;368;p45"/>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20: Unwind Your Mind </a:t>
            </a:r>
            <a:endParaRPr b="1" sz="4100">
              <a:solidFill>
                <a:srgbClr val="262626"/>
              </a:solidFill>
              <a:highlight>
                <a:schemeClr val="lt1"/>
              </a:highlight>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72" name="Shape 372"/>
        <p:cNvGrpSpPr/>
        <p:nvPr/>
      </p:nvGrpSpPr>
      <p:grpSpPr>
        <a:xfrm>
          <a:off x="0" y="0"/>
          <a:ext cx="0" cy="0"/>
          <a:chOff x="0" y="0"/>
          <a:chExt cx="0" cy="0"/>
        </a:xfrm>
      </p:grpSpPr>
      <p:sp>
        <p:nvSpPr>
          <p:cNvPr id="373" name="Google Shape;373;p46"/>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74" name="Google Shape;374;p46"/>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75" name="Google Shape;375;p46"/>
          <p:cNvSpPr txBox="1"/>
          <p:nvPr>
            <p:ph idx="1" type="subTitle"/>
          </p:nvPr>
        </p:nvSpPr>
        <p:spPr>
          <a:xfrm>
            <a:off x="219950" y="2050275"/>
            <a:ext cx="3831000" cy="16752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This month we were all very mindful about unwinding our mind. Mindfulness is a skill that you can take with you everywhere you go. It’s also a tool that requires no materials and you can practice every day.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Keep practicing and stay mindful!</a:t>
            </a:r>
            <a:endParaRPr sz="1700">
              <a:solidFill>
                <a:srgbClr val="262626"/>
              </a:solidFill>
            </a:endParaRPr>
          </a:p>
        </p:txBody>
      </p:sp>
      <p:sp>
        <p:nvSpPr>
          <p:cNvPr id="376" name="Google Shape;376;p46"/>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77" name="Google Shape;377;p46"/>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78" name="Google Shape;378;p46"/>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79" name="Google Shape;379;p46"/>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80" name="Google Shape;380;p46"/>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21: Unwind Your Mind </a:t>
            </a:r>
            <a:endParaRPr b="1" sz="4100">
              <a:solidFill>
                <a:srgbClr val="262626"/>
              </a:solidFill>
              <a:highlight>
                <a:schemeClr val="lt1"/>
              </a:highlight>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6" name="Shape 156"/>
        <p:cNvGrpSpPr/>
        <p:nvPr/>
      </p:nvGrpSpPr>
      <p:grpSpPr>
        <a:xfrm>
          <a:off x="0" y="0"/>
          <a:ext cx="0" cy="0"/>
          <a:chOff x="0" y="0"/>
          <a:chExt cx="0" cy="0"/>
        </a:xfrm>
      </p:grpSpPr>
      <p:sp>
        <p:nvSpPr>
          <p:cNvPr id="157" name="Google Shape;157;p28"/>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58" name="Google Shape;158;p28"/>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59" name="Google Shape;159;p28"/>
          <p:cNvSpPr txBox="1"/>
          <p:nvPr>
            <p:ph idx="1" type="subTitle"/>
          </p:nvPr>
        </p:nvSpPr>
        <p:spPr>
          <a:xfrm>
            <a:off x="219950" y="1723776"/>
            <a:ext cx="3761100" cy="24837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You cannot be bad at mindfulness. Some days it will be easy to focus on the present moment, and some days your mind will be very distracted and busy. That’s normal.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If you find you’re daydreaming during the mindful moment, try to pay attention to one thing like your feet, your belly, or your breath. Eventually you will be able to stay present for a little longer each time you do a mindful moment.</a:t>
            </a:r>
            <a:endParaRPr sz="1700">
              <a:solidFill>
                <a:srgbClr val="262626"/>
              </a:solidFill>
            </a:endParaRPr>
          </a:p>
        </p:txBody>
      </p:sp>
      <p:sp>
        <p:nvSpPr>
          <p:cNvPr id="160" name="Google Shape;160;p28"/>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61" name="Google Shape;161;p28"/>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62" name="Google Shape;162;p28"/>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63" name="Google Shape;163;p28"/>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64" name="Google Shape;164;p28"/>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3: Unwind Your Mind </a:t>
            </a:r>
            <a:endParaRPr b="1" sz="4100">
              <a:solidFill>
                <a:srgbClr val="262626"/>
              </a:solidFill>
              <a:highlight>
                <a:schemeClr val="lt1"/>
              </a:highlight>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68" name="Shape 168"/>
        <p:cNvGrpSpPr/>
        <p:nvPr/>
      </p:nvGrpSpPr>
      <p:grpSpPr>
        <a:xfrm>
          <a:off x="0" y="0"/>
          <a:ext cx="0" cy="0"/>
          <a:chOff x="0" y="0"/>
          <a:chExt cx="0" cy="0"/>
        </a:xfrm>
      </p:grpSpPr>
      <p:sp>
        <p:nvSpPr>
          <p:cNvPr id="169" name="Google Shape;169;p29"/>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70" name="Google Shape;170;p29"/>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71" name="Google Shape;171;p29"/>
          <p:cNvSpPr txBox="1"/>
          <p:nvPr>
            <p:ph idx="1" type="subTitle"/>
          </p:nvPr>
        </p:nvSpPr>
        <p:spPr>
          <a:xfrm>
            <a:off x="219950" y="2069025"/>
            <a:ext cx="3761100" cy="21384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Today practice a mindful moment when you eat your lunch, eat it slowly and mindfully. Notice how the food smells and tastes. Challenge yourself to really notice what you’re eating.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Things might taste way better when you pay attention to what you’re eating!</a:t>
            </a:r>
            <a:endParaRPr sz="1700">
              <a:solidFill>
                <a:srgbClr val="262626"/>
              </a:solidFill>
            </a:endParaRPr>
          </a:p>
        </p:txBody>
      </p:sp>
      <p:sp>
        <p:nvSpPr>
          <p:cNvPr id="172" name="Google Shape;172;p29"/>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73" name="Google Shape;173;p29"/>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74" name="Google Shape;174;p29"/>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75" name="Google Shape;175;p29"/>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76" name="Google Shape;176;p29"/>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4: Unwind Your Mind </a:t>
            </a:r>
            <a:endParaRPr b="1" sz="4100">
              <a:solidFill>
                <a:srgbClr val="262626"/>
              </a:solidFill>
              <a:highlight>
                <a:schemeClr val="lt1"/>
              </a:highlight>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80" name="Shape 180"/>
        <p:cNvGrpSpPr/>
        <p:nvPr/>
      </p:nvGrpSpPr>
      <p:grpSpPr>
        <a:xfrm>
          <a:off x="0" y="0"/>
          <a:ext cx="0" cy="0"/>
          <a:chOff x="0" y="0"/>
          <a:chExt cx="0" cy="0"/>
        </a:xfrm>
      </p:grpSpPr>
      <p:sp>
        <p:nvSpPr>
          <p:cNvPr id="181" name="Google Shape;181;p30"/>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82" name="Google Shape;182;p30"/>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83" name="Google Shape;183;p30"/>
          <p:cNvSpPr txBox="1"/>
          <p:nvPr>
            <p:ph idx="1" type="subTitle"/>
          </p:nvPr>
        </p:nvSpPr>
        <p:spPr>
          <a:xfrm>
            <a:off x="219950" y="2330550"/>
            <a:ext cx="4092600" cy="9396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900">
                <a:solidFill>
                  <a:srgbClr val="262626"/>
                </a:solidFill>
              </a:rPr>
              <a:t>Mindfulness means paying attention on purpose, noticing how you are feeling, and noticing what you are thinking.</a:t>
            </a:r>
            <a:endParaRPr sz="1900">
              <a:solidFill>
                <a:srgbClr val="262626"/>
              </a:solidFill>
            </a:endParaRPr>
          </a:p>
        </p:txBody>
      </p:sp>
      <p:sp>
        <p:nvSpPr>
          <p:cNvPr id="184" name="Google Shape;184;p30"/>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85" name="Google Shape;185;p30"/>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86" name="Google Shape;186;p30"/>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87" name="Google Shape;187;p30"/>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88" name="Google Shape;188;p30"/>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5: Unwind Your Mind </a:t>
            </a:r>
            <a:endParaRPr b="1" sz="4100">
              <a:solidFill>
                <a:srgbClr val="262626"/>
              </a:solidFill>
              <a:highlight>
                <a:schemeClr val="lt1"/>
              </a:highlight>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92" name="Shape 192"/>
        <p:cNvGrpSpPr/>
        <p:nvPr/>
      </p:nvGrpSpPr>
      <p:grpSpPr>
        <a:xfrm>
          <a:off x="0" y="0"/>
          <a:ext cx="0" cy="0"/>
          <a:chOff x="0" y="0"/>
          <a:chExt cx="0" cy="0"/>
        </a:xfrm>
      </p:grpSpPr>
      <p:sp>
        <p:nvSpPr>
          <p:cNvPr id="193" name="Google Shape;193;p31"/>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94" name="Google Shape;194;p31"/>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95" name="Google Shape;195;p31"/>
          <p:cNvSpPr txBox="1"/>
          <p:nvPr>
            <p:ph idx="1" type="subTitle"/>
          </p:nvPr>
        </p:nvSpPr>
        <p:spPr>
          <a:xfrm>
            <a:off x="219950" y="2069025"/>
            <a:ext cx="3761100" cy="12204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Let’s do a check-in. Ask yourself how you’re feeling this morning. You might be feeling happy, tired, nervous, or foggy.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Today’s mindful moment can help you get focused and ready to take on the day.</a:t>
            </a:r>
            <a:endParaRPr sz="1700">
              <a:solidFill>
                <a:srgbClr val="262626"/>
              </a:solidFill>
            </a:endParaRPr>
          </a:p>
        </p:txBody>
      </p:sp>
      <p:sp>
        <p:nvSpPr>
          <p:cNvPr id="196" name="Google Shape;196;p31"/>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97" name="Google Shape;197;p31"/>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98" name="Google Shape;198;p31"/>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99" name="Google Shape;199;p31"/>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00" name="Google Shape;200;p31"/>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6: Unwind Your Mind </a:t>
            </a:r>
            <a:endParaRPr b="1" sz="4100">
              <a:solidFill>
                <a:srgbClr val="262626"/>
              </a:solidFill>
              <a:highlight>
                <a:schemeClr val="lt1"/>
              </a:highlight>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04" name="Shape 204"/>
        <p:cNvGrpSpPr/>
        <p:nvPr/>
      </p:nvGrpSpPr>
      <p:grpSpPr>
        <a:xfrm>
          <a:off x="0" y="0"/>
          <a:ext cx="0" cy="0"/>
          <a:chOff x="0" y="0"/>
          <a:chExt cx="0" cy="0"/>
        </a:xfrm>
      </p:grpSpPr>
      <p:sp>
        <p:nvSpPr>
          <p:cNvPr id="205" name="Google Shape;205;p32"/>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06" name="Google Shape;206;p32"/>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07" name="Google Shape;207;p32"/>
          <p:cNvSpPr txBox="1"/>
          <p:nvPr>
            <p:ph idx="1" type="subTitle"/>
          </p:nvPr>
        </p:nvSpPr>
        <p:spPr>
          <a:xfrm>
            <a:off x="219950" y="1985925"/>
            <a:ext cx="3761100" cy="20616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Sometimes when you’re being mindful, you might start to daydream. That’s okay. You can bring your mind back to the present by focusing on a body part like your feet. Notice whatever is there. Do they feel heavy, light, warm, cold, or something else?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Practice focusing on something during today’s mindful moment.</a:t>
            </a:r>
            <a:endParaRPr sz="1700">
              <a:solidFill>
                <a:srgbClr val="262626"/>
              </a:solidFill>
            </a:endParaRPr>
          </a:p>
        </p:txBody>
      </p:sp>
      <p:sp>
        <p:nvSpPr>
          <p:cNvPr id="208" name="Google Shape;208;p32"/>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09" name="Google Shape;209;p32"/>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10" name="Google Shape;210;p32"/>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11" name="Google Shape;211;p32"/>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12" name="Google Shape;212;p32"/>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7: Unwind Your Mind </a:t>
            </a:r>
            <a:endParaRPr b="1" sz="4100">
              <a:solidFill>
                <a:srgbClr val="262626"/>
              </a:solidFill>
              <a:highlight>
                <a:schemeClr val="lt1"/>
              </a:highlight>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16" name="Shape 216"/>
        <p:cNvGrpSpPr/>
        <p:nvPr/>
      </p:nvGrpSpPr>
      <p:grpSpPr>
        <a:xfrm>
          <a:off x="0" y="0"/>
          <a:ext cx="0" cy="0"/>
          <a:chOff x="0" y="0"/>
          <a:chExt cx="0" cy="0"/>
        </a:xfrm>
      </p:grpSpPr>
      <p:sp>
        <p:nvSpPr>
          <p:cNvPr id="217" name="Google Shape;217;p33"/>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18" name="Google Shape;218;p33"/>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19" name="Google Shape;219;p33"/>
          <p:cNvSpPr txBox="1"/>
          <p:nvPr>
            <p:ph idx="1" type="subTitle"/>
          </p:nvPr>
        </p:nvSpPr>
        <p:spPr>
          <a:xfrm>
            <a:off x="219950" y="2142825"/>
            <a:ext cx="3761100" cy="13035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Teachers can practice mindfulness too.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After the announcements, ask your teacher what is his/her favorite way to practice mindfulness?</a:t>
            </a:r>
            <a:endParaRPr sz="1700">
              <a:solidFill>
                <a:srgbClr val="262626"/>
              </a:solidFill>
            </a:endParaRPr>
          </a:p>
        </p:txBody>
      </p:sp>
      <p:sp>
        <p:nvSpPr>
          <p:cNvPr id="220" name="Google Shape;220;p33"/>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21" name="Google Shape;221;p33"/>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22" name="Google Shape;222;p33"/>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23" name="Google Shape;223;p33"/>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24" name="Google Shape;224;p33"/>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8: Unwind Your Mind </a:t>
            </a:r>
            <a:endParaRPr b="1" sz="4100">
              <a:solidFill>
                <a:srgbClr val="262626"/>
              </a:solidFill>
              <a:highlight>
                <a:schemeClr val="lt1"/>
              </a:highlight>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28" name="Shape 228"/>
        <p:cNvGrpSpPr/>
        <p:nvPr/>
      </p:nvGrpSpPr>
      <p:grpSpPr>
        <a:xfrm>
          <a:off x="0" y="0"/>
          <a:ext cx="0" cy="0"/>
          <a:chOff x="0" y="0"/>
          <a:chExt cx="0" cy="0"/>
        </a:xfrm>
      </p:grpSpPr>
      <p:sp>
        <p:nvSpPr>
          <p:cNvPr id="229" name="Google Shape;229;p34"/>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30" name="Google Shape;230;p34"/>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31" name="Google Shape;231;p34"/>
          <p:cNvSpPr txBox="1"/>
          <p:nvPr>
            <p:ph idx="1" type="subTitle"/>
          </p:nvPr>
        </p:nvSpPr>
        <p:spPr>
          <a:xfrm>
            <a:off x="219950" y="2142825"/>
            <a:ext cx="3761100" cy="13035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CURRENTLY BLANK</a:t>
            </a:r>
            <a:endParaRPr sz="1700">
              <a:solidFill>
                <a:srgbClr val="262626"/>
              </a:solidFill>
            </a:endParaRPr>
          </a:p>
        </p:txBody>
      </p:sp>
      <p:sp>
        <p:nvSpPr>
          <p:cNvPr id="232" name="Google Shape;232;p34"/>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33" name="Google Shape;233;p34"/>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34" name="Google Shape;234;p34"/>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35" name="Google Shape;235;p34"/>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36" name="Google Shape;236;p34"/>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9: Unwind Your Mind </a:t>
            </a:r>
            <a:endParaRPr b="1" sz="4100">
              <a:solidFill>
                <a:srgbClr val="262626"/>
              </a:solidFill>
              <a:highlight>
                <a:schemeClr val="lt1"/>
              </a:highlight>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