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 uri="GoogleSlidesCustomDataVersion2">
      <go:slidesCustomData xmlns:go="http://customooxmlschemas.google.com/" r:id="rId27" roundtripDataSignature="AMtx7mhRjiRriX8T9Qllo6AQEPjxIiBeq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7"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351199f104e_0_23: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86" name="Google Shape;86;g351199f104e_0_2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g351199f104e_0_12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94" name="Google Shape;194;g351199f104e_0_12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g351199f104e_0_133: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06" name="Google Shape;206;g351199f104e_0_13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g351199f104e_0_144: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18" name="Google Shape;218;g351199f104e_0_14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g351199f104e_0_155: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30" name="Google Shape;230;g351199f104e_0_15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0" name="Shape 240"/>
        <p:cNvGrpSpPr/>
        <p:nvPr/>
      </p:nvGrpSpPr>
      <p:grpSpPr>
        <a:xfrm>
          <a:off x="0" y="0"/>
          <a:ext cx="0" cy="0"/>
          <a:chOff x="0" y="0"/>
          <a:chExt cx="0" cy="0"/>
        </a:xfrm>
      </p:grpSpPr>
      <p:sp>
        <p:nvSpPr>
          <p:cNvPr id="241" name="Google Shape;241;g351199f104e_0_16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42" name="Google Shape;242;g351199f104e_0_16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g351199f104e_0_177: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54" name="Google Shape;254;g351199f104e_0_17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g351199f104e_0_188: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66" name="Google Shape;266;g351199f104e_0_18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6" name="Shape 276"/>
        <p:cNvGrpSpPr/>
        <p:nvPr/>
      </p:nvGrpSpPr>
      <p:grpSpPr>
        <a:xfrm>
          <a:off x="0" y="0"/>
          <a:ext cx="0" cy="0"/>
          <a:chOff x="0" y="0"/>
          <a:chExt cx="0" cy="0"/>
        </a:xfrm>
      </p:grpSpPr>
      <p:sp>
        <p:nvSpPr>
          <p:cNvPr id="277" name="Google Shape;277;g351199f104e_0_199: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78" name="Google Shape;278;g351199f104e_0_19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8" name="Shape 288"/>
        <p:cNvGrpSpPr/>
        <p:nvPr/>
      </p:nvGrpSpPr>
      <p:grpSpPr>
        <a:xfrm>
          <a:off x="0" y="0"/>
          <a:ext cx="0" cy="0"/>
          <a:chOff x="0" y="0"/>
          <a:chExt cx="0" cy="0"/>
        </a:xfrm>
      </p:grpSpPr>
      <p:sp>
        <p:nvSpPr>
          <p:cNvPr id="289" name="Google Shape;289;g351199f104e_0_21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90" name="Google Shape;290;g351199f104e_0_2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0" name="Shape 300"/>
        <p:cNvGrpSpPr/>
        <p:nvPr/>
      </p:nvGrpSpPr>
      <p:grpSpPr>
        <a:xfrm>
          <a:off x="0" y="0"/>
          <a:ext cx="0" cy="0"/>
          <a:chOff x="0" y="0"/>
          <a:chExt cx="0" cy="0"/>
        </a:xfrm>
      </p:grpSpPr>
      <p:sp>
        <p:nvSpPr>
          <p:cNvPr id="301" name="Google Shape;301;g351199f104e_0_1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02" name="Google Shape;302;g351199f104e_0_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351199f104e_0_34: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98" name="Google Shape;98;g351199f104e_0_3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2" name="Shape 312"/>
        <p:cNvGrpSpPr/>
        <p:nvPr/>
      </p:nvGrpSpPr>
      <p:grpSpPr>
        <a:xfrm>
          <a:off x="0" y="0"/>
          <a:ext cx="0" cy="0"/>
          <a:chOff x="0" y="0"/>
          <a:chExt cx="0" cy="0"/>
        </a:xfrm>
      </p:grpSpPr>
      <p:sp>
        <p:nvSpPr>
          <p:cNvPr id="313" name="Google Shape;313;p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14" name="Google Shape;314;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4" name="Shape 324"/>
        <p:cNvGrpSpPr/>
        <p:nvPr/>
      </p:nvGrpSpPr>
      <p:grpSpPr>
        <a:xfrm>
          <a:off x="0" y="0"/>
          <a:ext cx="0" cy="0"/>
          <a:chOff x="0" y="0"/>
          <a:chExt cx="0" cy="0"/>
        </a:xfrm>
      </p:grpSpPr>
      <p:sp>
        <p:nvSpPr>
          <p:cNvPr id="325" name="Google Shape;325;g351199f104e_0_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26" name="Google Shape;326;g351199f104e_0_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351199f104e_0_45: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10" name="Google Shape;110;g351199f104e_0_4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351199f104e_0_5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22" name="Google Shape;122;g351199f104e_0_5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g351199f104e_0_67: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34" name="Google Shape;134;g351199f104e_0_6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351199f104e_0_78: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46" name="Google Shape;146;g351199f104e_0_7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351199f104e_0_89: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58" name="Google Shape;158;g351199f104e_0_8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351199f104e_0_10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70" name="Google Shape;170;g351199f104e_0_10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g351199f104e_0_11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82" name="Google Shape;182;g351199f104e_0_1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3"/>
          <p:cNvSpPr txBox="1"/>
          <p:nvPr>
            <p:ph type="ctrTitle"/>
          </p:nvPr>
        </p:nvSpPr>
        <p:spPr>
          <a:xfrm>
            <a:off x="1143000" y="841772"/>
            <a:ext cx="6858000" cy="1790700"/>
          </a:xfrm>
          <a:prstGeom prst="rect">
            <a:avLst/>
          </a:prstGeom>
          <a:noFill/>
          <a:ln>
            <a:noFill/>
          </a:ln>
        </p:spPr>
        <p:txBody>
          <a:bodyPr anchorCtr="0" anchor="b" bIns="34275" lIns="68575" spcFirstLastPara="1" rIns="68575" wrap="square" tIns="34275">
            <a:normAutofit/>
          </a:bodyPr>
          <a:lstStyle>
            <a:lvl1pPr lvl="0" algn="ctr">
              <a:lnSpc>
                <a:spcPct val="90000"/>
              </a:lnSpc>
              <a:spcBef>
                <a:spcPts val="0"/>
              </a:spcBef>
              <a:spcAft>
                <a:spcPts val="0"/>
              </a:spcAft>
              <a:buClr>
                <a:schemeClr val="dk1"/>
              </a:buClr>
              <a:buSzPts val="4500"/>
              <a:buFont typeface="Calibri"/>
              <a:buNone/>
              <a:defRPr sz="4500"/>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3" name="Google Shape;13;p3"/>
          <p:cNvSpPr txBox="1"/>
          <p:nvPr>
            <p:ph idx="1" type="subTitle"/>
          </p:nvPr>
        </p:nvSpPr>
        <p:spPr>
          <a:xfrm>
            <a:off x="1143000" y="2701529"/>
            <a:ext cx="6858000" cy="1241700"/>
          </a:xfrm>
          <a:prstGeom prst="rect">
            <a:avLst/>
          </a:prstGeom>
          <a:noFill/>
          <a:ln>
            <a:noFill/>
          </a:ln>
        </p:spPr>
        <p:txBody>
          <a:bodyPr anchorCtr="0" anchor="t" bIns="34275" lIns="68575" spcFirstLastPara="1" rIns="68575" wrap="square" tIns="34275">
            <a:normAutofit/>
          </a:bodyPr>
          <a:lstStyle>
            <a:lvl1pPr lvl="0" algn="ctr">
              <a:lnSpc>
                <a:spcPct val="90000"/>
              </a:lnSpc>
              <a:spcBef>
                <a:spcPts val="800"/>
              </a:spcBef>
              <a:spcAft>
                <a:spcPts val="0"/>
              </a:spcAft>
              <a:buClr>
                <a:schemeClr val="dk1"/>
              </a:buClr>
              <a:buSzPts val="1800"/>
              <a:buNone/>
              <a:defRPr sz="1800"/>
            </a:lvl1pPr>
            <a:lvl2pPr lvl="1" algn="ctr">
              <a:lnSpc>
                <a:spcPct val="90000"/>
              </a:lnSpc>
              <a:spcBef>
                <a:spcPts val="400"/>
              </a:spcBef>
              <a:spcAft>
                <a:spcPts val="0"/>
              </a:spcAft>
              <a:buClr>
                <a:schemeClr val="dk1"/>
              </a:buClr>
              <a:buSzPts val="1500"/>
              <a:buNone/>
              <a:defRPr sz="1500"/>
            </a:lvl2pPr>
            <a:lvl3pPr lvl="2" algn="ctr">
              <a:lnSpc>
                <a:spcPct val="90000"/>
              </a:lnSpc>
              <a:spcBef>
                <a:spcPts val="400"/>
              </a:spcBef>
              <a:spcAft>
                <a:spcPts val="0"/>
              </a:spcAft>
              <a:buClr>
                <a:schemeClr val="dk1"/>
              </a:buClr>
              <a:buSzPts val="1400"/>
              <a:buNone/>
              <a:defRPr sz="1400"/>
            </a:lvl3pPr>
            <a:lvl4pPr lvl="3" algn="ctr">
              <a:lnSpc>
                <a:spcPct val="90000"/>
              </a:lnSpc>
              <a:spcBef>
                <a:spcPts val="400"/>
              </a:spcBef>
              <a:spcAft>
                <a:spcPts val="0"/>
              </a:spcAft>
              <a:buClr>
                <a:schemeClr val="dk1"/>
              </a:buClr>
              <a:buSzPts val="1200"/>
              <a:buNone/>
              <a:defRPr sz="1200"/>
            </a:lvl4pPr>
            <a:lvl5pPr lvl="4" algn="ctr">
              <a:lnSpc>
                <a:spcPct val="90000"/>
              </a:lnSpc>
              <a:spcBef>
                <a:spcPts val="400"/>
              </a:spcBef>
              <a:spcAft>
                <a:spcPts val="0"/>
              </a:spcAft>
              <a:buClr>
                <a:schemeClr val="dk1"/>
              </a:buClr>
              <a:buSzPts val="1200"/>
              <a:buNone/>
              <a:defRPr sz="1200"/>
            </a:lvl5pPr>
            <a:lvl6pPr lvl="5" algn="ctr">
              <a:lnSpc>
                <a:spcPct val="90000"/>
              </a:lnSpc>
              <a:spcBef>
                <a:spcPts val="400"/>
              </a:spcBef>
              <a:spcAft>
                <a:spcPts val="0"/>
              </a:spcAft>
              <a:buClr>
                <a:schemeClr val="dk1"/>
              </a:buClr>
              <a:buSzPts val="1200"/>
              <a:buNone/>
              <a:defRPr sz="1200"/>
            </a:lvl6pPr>
            <a:lvl7pPr lvl="6" algn="ctr">
              <a:lnSpc>
                <a:spcPct val="90000"/>
              </a:lnSpc>
              <a:spcBef>
                <a:spcPts val="400"/>
              </a:spcBef>
              <a:spcAft>
                <a:spcPts val="0"/>
              </a:spcAft>
              <a:buClr>
                <a:schemeClr val="dk1"/>
              </a:buClr>
              <a:buSzPts val="1200"/>
              <a:buNone/>
              <a:defRPr sz="1200"/>
            </a:lvl7pPr>
            <a:lvl8pPr lvl="7" algn="ctr">
              <a:lnSpc>
                <a:spcPct val="90000"/>
              </a:lnSpc>
              <a:spcBef>
                <a:spcPts val="400"/>
              </a:spcBef>
              <a:spcAft>
                <a:spcPts val="0"/>
              </a:spcAft>
              <a:buClr>
                <a:schemeClr val="dk1"/>
              </a:buClr>
              <a:buSzPts val="1200"/>
              <a:buNone/>
              <a:defRPr sz="1200"/>
            </a:lvl8pPr>
            <a:lvl9pPr lvl="8" algn="ctr">
              <a:lnSpc>
                <a:spcPct val="90000"/>
              </a:lnSpc>
              <a:spcBef>
                <a:spcPts val="400"/>
              </a:spcBef>
              <a:spcAft>
                <a:spcPts val="0"/>
              </a:spcAft>
              <a:buClr>
                <a:schemeClr val="dk1"/>
              </a:buClr>
              <a:buSzPts val="1200"/>
              <a:buNone/>
              <a:defRPr sz="1200"/>
            </a:lvl9pPr>
          </a:lstStyle>
          <a:p/>
        </p:txBody>
      </p:sp>
      <p:sp>
        <p:nvSpPr>
          <p:cNvPr id="14" name="Google Shape;14;p3"/>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5" name="Google Shape;15;p3"/>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6" name="Google Shape;16;p3"/>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2"/>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rmAutofit/>
          </a:bodyPr>
          <a:lstStyle>
            <a:lvl1pPr lvl="0" algn="l">
              <a:lnSpc>
                <a:spcPct val="90000"/>
              </a:lnSpc>
              <a:spcBef>
                <a:spcPts val="0"/>
              </a:spcBef>
              <a:spcAft>
                <a:spcPts val="0"/>
              </a:spcAft>
              <a:buClr>
                <a:schemeClr val="dk1"/>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70" name="Google Shape;70;p12"/>
          <p:cNvSpPr txBox="1"/>
          <p:nvPr>
            <p:ph idx="1" type="body"/>
          </p:nvPr>
        </p:nvSpPr>
        <p:spPr>
          <a:xfrm rot="5400000">
            <a:off x="2940300" y="-942431"/>
            <a:ext cx="3263400" cy="78867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71" name="Google Shape;71;p12"/>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72" name="Google Shape;72;p12"/>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73" name="Google Shape;73;p12"/>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3"/>
          <p:cNvSpPr txBox="1"/>
          <p:nvPr>
            <p:ph type="title"/>
          </p:nvPr>
        </p:nvSpPr>
        <p:spPr>
          <a:xfrm rot="5400000">
            <a:off x="5350050" y="1467544"/>
            <a:ext cx="4359000" cy="1971600"/>
          </a:xfrm>
          <a:prstGeom prst="rect">
            <a:avLst/>
          </a:prstGeom>
          <a:noFill/>
          <a:ln>
            <a:noFill/>
          </a:ln>
        </p:spPr>
        <p:txBody>
          <a:bodyPr anchorCtr="0" anchor="ctr" bIns="34275" lIns="68575" spcFirstLastPara="1" rIns="68575" wrap="square" tIns="34275">
            <a:normAutofit/>
          </a:bodyPr>
          <a:lstStyle>
            <a:lvl1pPr lvl="0" algn="l">
              <a:lnSpc>
                <a:spcPct val="90000"/>
              </a:lnSpc>
              <a:spcBef>
                <a:spcPts val="0"/>
              </a:spcBef>
              <a:spcAft>
                <a:spcPts val="0"/>
              </a:spcAft>
              <a:buClr>
                <a:schemeClr val="dk1"/>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76" name="Google Shape;76;p13"/>
          <p:cNvSpPr txBox="1"/>
          <p:nvPr>
            <p:ph idx="1" type="body"/>
          </p:nvPr>
        </p:nvSpPr>
        <p:spPr>
          <a:xfrm rot="5400000">
            <a:off x="1349475" y="-447056"/>
            <a:ext cx="4359000" cy="58008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77" name="Google Shape;77;p13"/>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78" name="Google Shape;78;p13"/>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79" name="Google Shape;79;p13"/>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80" name="Shape 80"/>
        <p:cNvGrpSpPr/>
        <p:nvPr/>
      </p:nvGrpSpPr>
      <p:grpSpPr>
        <a:xfrm>
          <a:off x="0" y="0"/>
          <a:ext cx="0" cy="0"/>
          <a:chOff x="0" y="0"/>
          <a:chExt cx="0" cy="0"/>
        </a:xfrm>
      </p:grpSpPr>
      <p:sp>
        <p:nvSpPr>
          <p:cNvPr id="81" name="Google Shape;81;p14"/>
          <p:cNvSpPr txBox="1"/>
          <p:nvPr>
            <p:ph type="title"/>
          </p:nvPr>
        </p:nvSpPr>
        <p:spPr>
          <a:xfrm>
            <a:off x="311700" y="445025"/>
            <a:ext cx="8520600" cy="572700"/>
          </a:xfrm>
          <a:prstGeom prst="rect">
            <a:avLst/>
          </a:prstGeom>
          <a:noFill/>
          <a:ln>
            <a:noFill/>
          </a:ln>
        </p:spPr>
        <p:txBody>
          <a:bodyPr anchorCtr="0" anchor="ctr" bIns="34275" lIns="68575" spcFirstLastPara="1" rIns="68575" wrap="square" tIns="34275">
            <a:normAutofit/>
          </a:bodyPr>
          <a:lstStyle>
            <a:lvl1pPr lvl="0" algn="l">
              <a:lnSpc>
                <a:spcPct val="90000"/>
              </a:lnSpc>
              <a:spcBef>
                <a:spcPts val="0"/>
              </a:spcBef>
              <a:spcAft>
                <a:spcPts val="0"/>
              </a:spcAft>
              <a:buSzPts val="33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82" name="Google Shape;82;p14"/>
          <p:cNvSpPr txBox="1"/>
          <p:nvPr>
            <p:ph idx="1" type="body"/>
          </p:nvPr>
        </p:nvSpPr>
        <p:spPr>
          <a:xfrm>
            <a:off x="311700" y="1152475"/>
            <a:ext cx="8520600" cy="3416400"/>
          </a:xfrm>
          <a:prstGeom prst="rect">
            <a:avLst/>
          </a:prstGeom>
          <a:noFill/>
          <a:ln>
            <a:noFill/>
          </a:ln>
        </p:spPr>
        <p:txBody>
          <a:bodyPr anchorCtr="0" anchor="t" bIns="34275" lIns="68575" spcFirstLastPara="1" rIns="68575" wrap="square" tIns="34275">
            <a:normAutofit/>
          </a:bodyPr>
          <a:lstStyle>
            <a:lvl1pPr indent="-361950" lvl="0" marL="457200" algn="l">
              <a:lnSpc>
                <a:spcPct val="90000"/>
              </a:lnSpc>
              <a:spcBef>
                <a:spcPts val="800"/>
              </a:spcBef>
              <a:spcAft>
                <a:spcPts val="0"/>
              </a:spcAft>
              <a:buSzPts val="2100"/>
              <a:buChar char="•"/>
              <a:defRPr/>
            </a:lvl1pPr>
            <a:lvl2pPr indent="-342900" lvl="1" marL="914400" algn="l">
              <a:lnSpc>
                <a:spcPct val="90000"/>
              </a:lnSpc>
              <a:spcBef>
                <a:spcPts val="400"/>
              </a:spcBef>
              <a:spcAft>
                <a:spcPts val="0"/>
              </a:spcAft>
              <a:buSzPts val="1800"/>
              <a:buChar char="•"/>
              <a:defRPr/>
            </a:lvl2pPr>
            <a:lvl3pPr indent="-323850" lvl="2" marL="1371600" algn="l">
              <a:lnSpc>
                <a:spcPct val="90000"/>
              </a:lnSpc>
              <a:spcBef>
                <a:spcPts val="400"/>
              </a:spcBef>
              <a:spcAft>
                <a:spcPts val="0"/>
              </a:spcAft>
              <a:buSzPts val="1500"/>
              <a:buChar char="•"/>
              <a:defRPr/>
            </a:lvl3pPr>
            <a:lvl4pPr indent="-317500" lvl="3" marL="1828800" algn="l">
              <a:lnSpc>
                <a:spcPct val="90000"/>
              </a:lnSpc>
              <a:spcBef>
                <a:spcPts val="400"/>
              </a:spcBef>
              <a:spcAft>
                <a:spcPts val="0"/>
              </a:spcAft>
              <a:buSzPts val="1400"/>
              <a:buChar char="•"/>
              <a:defRPr/>
            </a:lvl4pPr>
            <a:lvl5pPr indent="-317500" lvl="4" marL="2286000" algn="l">
              <a:lnSpc>
                <a:spcPct val="90000"/>
              </a:lnSpc>
              <a:spcBef>
                <a:spcPts val="400"/>
              </a:spcBef>
              <a:spcAft>
                <a:spcPts val="0"/>
              </a:spcAft>
              <a:buSzPts val="1400"/>
              <a:buChar char="•"/>
              <a:defRPr/>
            </a:lvl5pPr>
            <a:lvl6pPr indent="-317500" lvl="5" marL="2743200" algn="l">
              <a:lnSpc>
                <a:spcPct val="90000"/>
              </a:lnSpc>
              <a:spcBef>
                <a:spcPts val="400"/>
              </a:spcBef>
              <a:spcAft>
                <a:spcPts val="0"/>
              </a:spcAft>
              <a:buSzPts val="1400"/>
              <a:buChar char="•"/>
              <a:defRPr/>
            </a:lvl6pPr>
            <a:lvl7pPr indent="-317500" lvl="6" marL="3200400" algn="l">
              <a:lnSpc>
                <a:spcPct val="90000"/>
              </a:lnSpc>
              <a:spcBef>
                <a:spcPts val="400"/>
              </a:spcBef>
              <a:spcAft>
                <a:spcPts val="0"/>
              </a:spcAft>
              <a:buSzPts val="1400"/>
              <a:buChar char="•"/>
              <a:defRPr/>
            </a:lvl7pPr>
            <a:lvl8pPr indent="-317500" lvl="7" marL="3657600" algn="l">
              <a:lnSpc>
                <a:spcPct val="90000"/>
              </a:lnSpc>
              <a:spcBef>
                <a:spcPts val="400"/>
              </a:spcBef>
              <a:spcAft>
                <a:spcPts val="0"/>
              </a:spcAft>
              <a:buSzPts val="1400"/>
              <a:buChar char="•"/>
              <a:defRPr/>
            </a:lvl8pPr>
            <a:lvl9pPr indent="-317500" lvl="8" marL="4114800" algn="l">
              <a:lnSpc>
                <a:spcPct val="90000"/>
              </a:lnSpc>
              <a:spcBef>
                <a:spcPts val="400"/>
              </a:spcBef>
              <a:spcAft>
                <a:spcPts val="0"/>
              </a:spcAft>
              <a:buSzPts val="1400"/>
              <a:buChar char="•"/>
              <a:defRPr/>
            </a:lvl9pPr>
          </a:lstStyle>
          <a:p/>
        </p:txBody>
      </p:sp>
      <p:sp>
        <p:nvSpPr>
          <p:cNvPr id="83" name="Google Shape;83;p14"/>
          <p:cNvSpPr txBox="1"/>
          <p:nvPr>
            <p:ph idx="12" type="sldNum"/>
          </p:nvPr>
        </p:nvSpPr>
        <p:spPr>
          <a:xfrm>
            <a:off x="8472458" y="4663217"/>
            <a:ext cx="548700" cy="3936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4"/>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rmAutofit/>
          </a:bodyPr>
          <a:lstStyle>
            <a:lvl1pPr lvl="0" algn="l">
              <a:lnSpc>
                <a:spcPct val="90000"/>
              </a:lnSpc>
              <a:spcBef>
                <a:spcPts val="0"/>
              </a:spcBef>
              <a:spcAft>
                <a:spcPts val="0"/>
              </a:spcAft>
              <a:buClr>
                <a:schemeClr val="dk1"/>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9" name="Google Shape;19;p4"/>
          <p:cNvSpPr txBox="1"/>
          <p:nvPr>
            <p:ph idx="1" type="body"/>
          </p:nvPr>
        </p:nvSpPr>
        <p:spPr>
          <a:xfrm>
            <a:off x="628650" y="1369219"/>
            <a:ext cx="7886700" cy="32634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20" name="Google Shape;20;p4"/>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21" name="Google Shape;21;p4"/>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22" name="Google Shape;22;p4"/>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5"/>
          <p:cNvSpPr txBox="1"/>
          <p:nvPr>
            <p:ph type="title"/>
          </p:nvPr>
        </p:nvSpPr>
        <p:spPr>
          <a:xfrm>
            <a:off x="623888" y="1282303"/>
            <a:ext cx="7886700" cy="2139600"/>
          </a:xfrm>
          <a:prstGeom prst="rect">
            <a:avLst/>
          </a:prstGeom>
          <a:noFill/>
          <a:ln>
            <a:noFill/>
          </a:ln>
        </p:spPr>
        <p:txBody>
          <a:bodyPr anchorCtr="0" anchor="b" bIns="34275" lIns="68575" spcFirstLastPara="1" rIns="68575" wrap="square" tIns="34275">
            <a:normAutofit/>
          </a:bodyPr>
          <a:lstStyle>
            <a:lvl1pPr lvl="0" algn="l">
              <a:lnSpc>
                <a:spcPct val="90000"/>
              </a:lnSpc>
              <a:spcBef>
                <a:spcPts val="0"/>
              </a:spcBef>
              <a:spcAft>
                <a:spcPts val="0"/>
              </a:spcAft>
              <a:buClr>
                <a:schemeClr val="dk1"/>
              </a:buClr>
              <a:buSzPts val="4500"/>
              <a:buFont typeface="Calibri"/>
              <a:buNone/>
              <a:defRPr sz="4500"/>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25" name="Google Shape;25;p5"/>
          <p:cNvSpPr txBox="1"/>
          <p:nvPr>
            <p:ph idx="1" type="body"/>
          </p:nvPr>
        </p:nvSpPr>
        <p:spPr>
          <a:xfrm>
            <a:off x="623888" y="3442097"/>
            <a:ext cx="7886700" cy="1125300"/>
          </a:xfrm>
          <a:prstGeom prst="rect">
            <a:avLst/>
          </a:prstGeom>
          <a:noFill/>
          <a:ln>
            <a:noFill/>
          </a:ln>
        </p:spPr>
        <p:txBody>
          <a:bodyPr anchorCtr="0" anchor="t" bIns="34275" lIns="68575" spcFirstLastPara="1" rIns="68575" wrap="square" tIns="34275">
            <a:normAutofit/>
          </a:bodyPr>
          <a:lstStyle>
            <a:lvl1pPr indent="-228600" lvl="0" marL="457200" algn="l">
              <a:lnSpc>
                <a:spcPct val="90000"/>
              </a:lnSpc>
              <a:spcBef>
                <a:spcPts val="800"/>
              </a:spcBef>
              <a:spcAft>
                <a:spcPts val="0"/>
              </a:spcAft>
              <a:buClr>
                <a:srgbClr val="888888"/>
              </a:buClr>
              <a:buSzPts val="1800"/>
              <a:buNone/>
              <a:defRPr sz="1800">
                <a:solidFill>
                  <a:srgbClr val="888888"/>
                </a:solidFill>
              </a:defRPr>
            </a:lvl1pPr>
            <a:lvl2pPr indent="-228600" lvl="1" marL="914400" algn="l">
              <a:lnSpc>
                <a:spcPct val="90000"/>
              </a:lnSpc>
              <a:spcBef>
                <a:spcPts val="400"/>
              </a:spcBef>
              <a:spcAft>
                <a:spcPts val="0"/>
              </a:spcAft>
              <a:buClr>
                <a:srgbClr val="888888"/>
              </a:buClr>
              <a:buSzPts val="1500"/>
              <a:buNone/>
              <a:defRPr sz="1500">
                <a:solidFill>
                  <a:srgbClr val="888888"/>
                </a:solidFill>
              </a:defRPr>
            </a:lvl2pPr>
            <a:lvl3pPr indent="-228600" lvl="2" marL="1371600" algn="l">
              <a:lnSpc>
                <a:spcPct val="90000"/>
              </a:lnSpc>
              <a:spcBef>
                <a:spcPts val="400"/>
              </a:spcBef>
              <a:spcAft>
                <a:spcPts val="0"/>
              </a:spcAft>
              <a:buClr>
                <a:srgbClr val="888888"/>
              </a:buClr>
              <a:buSzPts val="1400"/>
              <a:buNone/>
              <a:defRPr sz="1400">
                <a:solidFill>
                  <a:srgbClr val="888888"/>
                </a:solidFill>
              </a:defRPr>
            </a:lvl3pPr>
            <a:lvl4pPr indent="-228600" lvl="3" marL="1828800" algn="l">
              <a:lnSpc>
                <a:spcPct val="90000"/>
              </a:lnSpc>
              <a:spcBef>
                <a:spcPts val="400"/>
              </a:spcBef>
              <a:spcAft>
                <a:spcPts val="0"/>
              </a:spcAft>
              <a:buClr>
                <a:srgbClr val="888888"/>
              </a:buClr>
              <a:buSzPts val="1200"/>
              <a:buNone/>
              <a:defRPr sz="1200">
                <a:solidFill>
                  <a:srgbClr val="888888"/>
                </a:solidFill>
              </a:defRPr>
            </a:lvl4pPr>
            <a:lvl5pPr indent="-228600" lvl="4" marL="2286000" algn="l">
              <a:lnSpc>
                <a:spcPct val="90000"/>
              </a:lnSpc>
              <a:spcBef>
                <a:spcPts val="400"/>
              </a:spcBef>
              <a:spcAft>
                <a:spcPts val="0"/>
              </a:spcAft>
              <a:buClr>
                <a:srgbClr val="888888"/>
              </a:buClr>
              <a:buSzPts val="1200"/>
              <a:buNone/>
              <a:defRPr sz="1200">
                <a:solidFill>
                  <a:srgbClr val="888888"/>
                </a:solidFill>
              </a:defRPr>
            </a:lvl5pPr>
            <a:lvl6pPr indent="-228600" lvl="5" marL="2743200" algn="l">
              <a:lnSpc>
                <a:spcPct val="90000"/>
              </a:lnSpc>
              <a:spcBef>
                <a:spcPts val="400"/>
              </a:spcBef>
              <a:spcAft>
                <a:spcPts val="0"/>
              </a:spcAft>
              <a:buClr>
                <a:srgbClr val="888888"/>
              </a:buClr>
              <a:buSzPts val="1200"/>
              <a:buNone/>
              <a:defRPr sz="1200">
                <a:solidFill>
                  <a:srgbClr val="888888"/>
                </a:solidFill>
              </a:defRPr>
            </a:lvl6pPr>
            <a:lvl7pPr indent="-228600" lvl="6" marL="3200400" algn="l">
              <a:lnSpc>
                <a:spcPct val="90000"/>
              </a:lnSpc>
              <a:spcBef>
                <a:spcPts val="400"/>
              </a:spcBef>
              <a:spcAft>
                <a:spcPts val="0"/>
              </a:spcAft>
              <a:buClr>
                <a:srgbClr val="888888"/>
              </a:buClr>
              <a:buSzPts val="1200"/>
              <a:buNone/>
              <a:defRPr sz="1200">
                <a:solidFill>
                  <a:srgbClr val="888888"/>
                </a:solidFill>
              </a:defRPr>
            </a:lvl7pPr>
            <a:lvl8pPr indent="-228600" lvl="7" marL="3657600" algn="l">
              <a:lnSpc>
                <a:spcPct val="90000"/>
              </a:lnSpc>
              <a:spcBef>
                <a:spcPts val="400"/>
              </a:spcBef>
              <a:spcAft>
                <a:spcPts val="0"/>
              </a:spcAft>
              <a:buClr>
                <a:srgbClr val="888888"/>
              </a:buClr>
              <a:buSzPts val="1200"/>
              <a:buNone/>
              <a:defRPr sz="1200">
                <a:solidFill>
                  <a:srgbClr val="888888"/>
                </a:solidFill>
              </a:defRPr>
            </a:lvl8pPr>
            <a:lvl9pPr indent="-228600" lvl="8" marL="4114800" algn="l">
              <a:lnSpc>
                <a:spcPct val="90000"/>
              </a:lnSpc>
              <a:spcBef>
                <a:spcPts val="400"/>
              </a:spcBef>
              <a:spcAft>
                <a:spcPts val="0"/>
              </a:spcAft>
              <a:buClr>
                <a:srgbClr val="888888"/>
              </a:buClr>
              <a:buSzPts val="1200"/>
              <a:buNone/>
              <a:defRPr sz="1200">
                <a:solidFill>
                  <a:srgbClr val="888888"/>
                </a:solidFill>
              </a:defRPr>
            </a:lvl9pPr>
          </a:lstStyle>
          <a:p/>
        </p:txBody>
      </p:sp>
      <p:sp>
        <p:nvSpPr>
          <p:cNvPr id="26" name="Google Shape;26;p5"/>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27" name="Google Shape;27;p5"/>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28" name="Google Shape;28;p5"/>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6"/>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rmAutofit/>
          </a:bodyPr>
          <a:lstStyle>
            <a:lvl1pPr lvl="0" algn="l">
              <a:lnSpc>
                <a:spcPct val="90000"/>
              </a:lnSpc>
              <a:spcBef>
                <a:spcPts val="0"/>
              </a:spcBef>
              <a:spcAft>
                <a:spcPts val="0"/>
              </a:spcAft>
              <a:buClr>
                <a:schemeClr val="dk1"/>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31" name="Google Shape;31;p6"/>
          <p:cNvSpPr txBox="1"/>
          <p:nvPr>
            <p:ph idx="1" type="body"/>
          </p:nvPr>
        </p:nvSpPr>
        <p:spPr>
          <a:xfrm>
            <a:off x="628650" y="1369219"/>
            <a:ext cx="3886200" cy="32634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32" name="Google Shape;32;p6"/>
          <p:cNvSpPr txBox="1"/>
          <p:nvPr>
            <p:ph idx="2" type="body"/>
          </p:nvPr>
        </p:nvSpPr>
        <p:spPr>
          <a:xfrm>
            <a:off x="4629150" y="1369219"/>
            <a:ext cx="3886200" cy="32634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33" name="Google Shape;33;p6"/>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34" name="Google Shape;34;p6"/>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35" name="Google Shape;35;p6"/>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7"/>
          <p:cNvSpPr txBox="1"/>
          <p:nvPr>
            <p:ph type="title"/>
          </p:nvPr>
        </p:nvSpPr>
        <p:spPr>
          <a:xfrm>
            <a:off x="629841" y="273844"/>
            <a:ext cx="7886700" cy="994200"/>
          </a:xfrm>
          <a:prstGeom prst="rect">
            <a:avLst/>
          </a:prstGeom>
          <a:noFill/>
          <a:ln>
            <a:noFill/>
          </a:ln>
        </p:spPr>
        <p:txBody>
          <a:bodyPr anchorCtr="0" anchor="ctr" bIns="34275" lIns="68575" spcFirstLastPara="1" rIns="68575" wrap="square" tIns="34275">
            <a:normAutofit/>
          </a:bodyPr>
          <a:lstStyle>
            <a:lvl1pPr lvl="0" algn="l">
              <a:lnSpc>
                <a:spcPct val="90000"/>
              </a:lnSpc>
              <a:spcBef>
                <a:spcPts val="0"/>
              </a:spcBef>
              <a:spcAft>
                <a:spcPts val="0"/>
              </a:spcAft>
              <a:buClr>
                <a:schemeClr val="dk1"/>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38" name="Google Shape;38;p7"/>
          <p:cNvSpPr txBox="1"/>
          <p:nvPr>
            <p:ph idx="1" type="body"/>
          </p:nvPr>
        </p:nvSpPr>
        <p:spPr>
          <a:xfrm>
            <a:off x="629841" y="1260872"/>
            <a:ext cx="3868500" cy="618000"/>
          </a:xfrm>
          <a:prstGeom prst="rect">
            <a:avLst/>
          </a:prstGeom>
          <a:noFill/>
          <a:ln>
            <a:noFill/>
          </a:ln>
        </p:spPr>
        <p:txBody>
          <a:bodyPr anchorCtr="0" anchor="b" bIns="34275" lIns="68575" spcFirstLastPara="1" rIns="68575" wrap="square" tIns="34275">
            <a:normAutofit/>
          </a:bodyPr>
          <a:lstStyle>
            <a:lvl1pPr indent="-228600" lvl="0" marL="457200" algn="l">
              <a:lnSpc>
                <a:spcPct val="90000"/>
              </a:lnSpc>
              <a:spcBef>
                <a:spcPts val="800"/>
              </a:spcBef>
              <a:spcAft>
                <a:spcPts val="0"/>
              </a:spcAft>
              <a:buClr>
                <a:schemeClr val="dk1"/>
              </a:buClr>
              <a:buSzPts val="1800"/>
              <a:buNone/>
              <a:defRPr b="1" sz="1800"/>
            </a:lvl1pPr>
            <a:lvl2pPr indent="-228600" lvl="1" marL="914400" algn="l">
              <a:lnSpc>
                <a:spcPct val="90000"/>
              </a:lnSpc>
              <a:spcBef>
                <a:spcPts val="400"/>
              </a:spcBef>
              <a:spcAft>
                <a:spcPts val="0"/>
              </a:spcAft>
              <a:buClr>
                <a:schemeClr val="dk1"/>
              </a:buClr>
              <a:buSzPts val="1500"/>
              <a:buNone/>
              <a:defRPr b="1" sz="1500"/>
            </a:lvl2pPr>
            <a:lvl3pPr indent="-228600" lvl="2" marL="1371600" algn="l">
              <a:lnSpc>
                <a:spcPct val="90000"/>
              </a:lnSpc>
              <a:spcBef>
                <a:spcPts val="400"/>
              </a:spcBef>
              <a:spcAft>
                <a:spcPts val="0"/>
              </a:spcAft>
              <a:buClr>
                <a:schemeClr val="dk1"/>
              </a:buClr>
              <a:buSzPts val="1400"/>
              <a:buNone/>
              <a:defRPr b="1" sz="1400"/>
            </a:lvl3pPr>
            <a:lvl4pPr indent="-228600" lvl="3" marL="1828800" algn="l">
              <a:lnSpc>
                <a:spcPct val="90000"/>
              </a:lnSpc>
              <a:spcBef>
                <a:spcPts val="400"/>
              </a:spcBef>
              <a:spcAft>
                <a:spcPts val="0"/>
              </a:spcAft>
              <a:buClr>
                <a:schemeClr val="dk1"/>
              </a:buClr>
              <a:buSzPts val="1200"/>
              <a:buNone/>
              <a:defRPr b="1" sz="1200"/>
            </a:lvl4pPr>
            <a:lvl5pPr indent="-228600" lvl="4" marL="2286000" algn="l">
              <a:lnSpc>
                <a:spcPct val="90000"/>
              </a:lnSpc>
              <a:spcBef>
                <a:spcPts val="400"/>
              </a:spcBef>
              <a:spcAft>
                <a:spcPts val="0"/>
              </a:spcAft>
              <a:buClr>
                <a:schemeClr val="dk1"/>
              </a:buClr>
              <a:buSzPts val="1200"/>
              <a:buNone/>
              <a:defRPr b="1" sz="1200"/>
            </a:lvl5pPr>
            <a:lvl6pPr indent="-228600" lvl="5" marL="2743200" algn="l">
              <a:lnSpc>
                <a:spcPct val="90000"/>
              </a:lnSpc>
              <a:spcBef>
                <a:spcPts val="400"/>
              </a:spcBef>
              <a:spcAft>
                <a:spcPts val="0"/>
              </a:spcAft>
              <a:buClr>
                <a:schemeClr val="dk1"/>
              </a:buClr>
              <a:buSzPts val="1200"/>
              <a:buNone/>
              <a:defRPr b="1" sz="1200"/>
            </a:lvl6pPr>
            <a:lvl7pPr indent="-228600" lvl="6" marL="3200400" algn="l">
              <a:lnSpc>
                <a:spcPct val="90000"/>
              </a:lnSpc>
              <a:spcBef>
                <a:spcPts val="400"/>
              </a:spcBef>
              <a:spcAft>
                <a:spcPts val="0"/>
              </a:spcAft>
              <a:buClr>
                <a:schemeClr val="dk1"/>
              </a:buClr>
              <a:buSzPts val="1200"/>
              <a:buNone/>
              <a:defRPr b="1" sz="1200"/>
            </a:lvl7pPr>
            <a:lvl8pPr indent="-228600" lvl="7" marL="3657600" algn="l">
              <a:lnSpc>
                <a:spcPct val="90000"/>
              </a:lnSpc>
              <a:spcBef>
                <a:spcPts val="400"/>
              </a:spcBef>
              <a:spcAft>
                <a:spcPts val="0"/>
              </a:spcAft>
              <a:buClr>
                <a:schemeClr val="dk1"/>
              </a:buClr>
              <a:buSzPts val="1200"/>
              <a:buNone/>
              <a:defRPr b="1" sz="1200"/>
            </a:lvl8pPr>
            <a:lvl9pPr indent="-228600" lvl="8" marL="4114800" algn="l">
              <a:lnSpc>
                <a:spcPct val="90000"/>
              </a:lnSpc>
              <a:spcBef>
                <a:spcPts val="400"/>
              </a:spcBef>
              <a:spcAft>
                <a:spcPts val="0"/>
              </a:spcAft>
              <a:buClr>
                <a:schemeClr val="dk1"/>
              </a:buClr>
              <a:buSzPts val="1200"/>
              <a:buNone/>
              <a:defRPr b="1" sz="1200"/>
            </a:lvl9pPr>
          </a:lstStyle>
          <a:p/>
        </p:txBody>
      </p:sp>
      <p:sp>
        <p:nvSpPr>
          <p:cNvPr id="39" name="Google Shape;39;p7"/>
          <p:cNvSpPr txBox="1"/>
          <p:nvPr>
            <p:ph idx="2" type="body"/>
          </p:nvPr>
        </p:nvSpPr>
        <p:spPr>
          <a:xfrm>
            <a:off x="629841" y="1878806"/>
            <a:ext cx="3868500" cy="27636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40" name="Google Shape;40;p7"/>
          <p:cNvSpPr txBox="1"/>
          <p:nvPr>
            <p:ph idx="3" type="body"/>
          </p:nvPr>
        </p:nvSpPr>
        <p:spPr>
          <a:xfrm>
            <a:off x="4629150" y="1260872"/>
            <a:ext cx="3887400" cy="618000"/>
          </a:xfrm>
          <a:prstGeom prst="rect">
            <a:avLst/>
          </a:prstGeom>
          <a:noFill/>
          <a:ln>
            <a:noFill/>
          </a:ln>
        </p:spPr>
        <p:txBody>
          <a:bodyPr anchorCtr="0" anchor="b" bIns="34275" lIns="68575" spcFirstLastPara="1" rIns="68575" wrap="square" tIns="34275">
            <a:normAutofit/>
          </a:bodyPr>
          <a:lstStyle>
            <a:lvl1pPr indent="-228600" lvl="0" marL="457200" algn="l">
              <a:lnSpc>
                <a:spcPct val="90000"/>
              </a:lnSpc>
              <a:spcBef>
                <a:spcPts val="800"/>
              </a:spcBef>
              <a:spcAft>
                <a:spcPts val="0"/>
              </a:spcAft>
              <a:buClr>
                <a:schemeClr val="dk1"/>
              </a:buClr>
              <a:buSzPts val="1800"/>
              <a:buNone/>
              <a:defRPr b="1" sz="1800"/>
            </a:lvl1pPr>
            <a:lvl2pPr indent="-228600" lvl="1" marL="914400" algn="l">
              <a:lnSpc>
                <a:spcPct val="90000"/>
              </a:lnSpc>
              <a:spcBef>
                <a:spcPts val="400"/>
              </a:spcBef>
              <a:spcAft>
                <a:spcPts val="0"/>
              </a:spcAft>
              <a:buClr>
                <a:schemeClr val="dk1"/>
              </a:buClr>
              <a:buSzPts val="1500"/>
              <a:buNone/>
              <a:defRPr b="1" sz="1500"/>
            </a:lvl2pPr>
            <a:lvl3pPr indent="-228600" lvl="2" marL="1371600" algn="l">
              <a:lnSpc>
                <a:spcPct val="90000"/>
              </a:lnSpc>
              <a:spcBef>
                <a:spcPts val="400"/>
              </a:spcBef>
              <a:spcAft>
                <a:spcPts val="0"/>
              </a:spcAft>
              <a:buClr>
                <a:schemeClr val="dk1"/>
              </a:buClr>
              <a:buSzPts val="1400"/>
              <a:buNone/>
              <a:defRPr b="1" sz="1400"/>
            </a:lvl3pPr>
            <a:lvl4pPr indent="-228600" lvl="3" marL="1828800" algn="l">
              <a:lnSpc>
                <a:spcPct val="90000"/>
              </a:lnSpc>
              <a:spcBef>
                <a:spcPts val="400"/>
              </a:spcBef>
              <a:spcAft>
                <a:spcPts val="0"/>
              </a:spcAft>
              <a:buClr>
                <a:schemeClr val="dk1"/>
              </a:buClr>
              <a:buSzPts val="1200"/>
              <a:buNone/>
              <a:defRPr b="1" sz="1200"/>
            </a:lvl4pPr>
            <a:lvl5pPr indent="-228600" lvl="4" marL="2286000" algn="l">
              <a:lnSpc>
                <a:spcPct val="90000"/>
              </a:lnSpc>
              <a:spcBef>
                <a:spcPts val="400"/>
              </a:spcBef>
              <a:spcAft>
                <a:spcPts val="0"/>
              </a:spcAft>
              <a:buClr>
                <a:schemeClr val="dk1"/>
              </a:buClr>
              <a:buSzPts val="1200"/>
              <a:buNone/>
              <a:defRPr b="1" sz="1200"/>
            </a:lvl5pPr>
            <a:lvl6pPr indent="-228600" lvl="5" marL="2743200" algn="l">
              <a:lnSpc>
                <a:spcPct val="90000"/>
              </a:lnSpc>
              <a:spcBef>
                <a:spcPts val="400"/>
              </a:spcBef>
              <a:spcAft>
                <a:spcPts val="0"/>
              </a:spcAft>
              <a:buClr>
                <a:schemeClr val="dk1"/>
              </a:buClr>
              <a:buSzPts val="1200"/>
              <a:buNone/>
              <a:defRPr b="1" sz="1200"/>
            </a:lvl6pPr>
            <a:lvl7pPr indent="-228600" lvl="6" marL="3200400" algn="l">
              <a:lnSpc>
                <a:spcPct val="90000"/>
              </a:lnSpc>
              <a:spcBef>
                <a:spcPts val="400"/>
              </a:spcBef>
              <a:spcAft>
                <a:spcPts val="0"/>
              </a:spcAft>
              <a:buClr>
                <a:schemeClr val="dk1"/>
              </a:buClr>
              <a:buSzPts val="1200"/>
              <a:buNone/>
              <a:defRPr b="1" sz="1200"/>
            </a:lvl7pPr>
            <a:lvl8pPr indent="-228600" lvl="7" marL="3657600" algn="l">
              <a:lnSpc>
                <a:spcPct val="90000"/>
              </a:lnSpc>
              <a:spcBef>
                <a:spcPts val="400"/>
              </a:spcBef>
              <a:spcAft>
                <a:spcPts val="0"/>
              </a:spcAft>
              <a:buClr>
                <a:schemeClr val="dk1"/>
              </a:buClr>
              <a:buSzPts val="1200"/>
              <a:buNone/>
              <a:defRPr b="1" sz="1200"/>
            </a:lvl8pPr>
            <a:lvl9pPr indent="-228600" lvl="8" marL="4114800" algn="l">
              <a:lnSpc>
                <a:spcPct val="90000"/>
              </a:lnSpc>
              <a:spcBef>
                <a:spcPts val="400"/>
              </a:spcBef>
              <a:spcAft>
                <a:spcPts val="0"/>
              </a:spcAft>
              <a:buClr>
                <a:schemeClr val="dk1"/>
              </a:buClr>
              <a:buSzPts val="1200"/>
              <a:buNone/>
              <a:defRPr b="1" sz="1200"/>
            </a:lvl9pPr>
          </a:lstStyle>
          <a:p/>
        </p:txBody>
      </p:sp>
      <p:sp>
        <p:nvSpPr>
          <p:cNvPr id="41" name="Google Shape;41;p7"/>
          <p:cNvSpPr txBox="1"/>
          <p:nvPr>
            <p:ph idx="4" type="body"/>
          </p:nvPr>
        </p:nvSpPr>
        <p:spPr>
          <a:xfrm>
            <a:off x="4629150" y="1878806"/>
            <a:ext cx="3887400" cy="27636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42" name="Google Shape;42;p7"/>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43" name="Google Shape;43;p7"/>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44" name="Google Shape;44;p7"/>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8"/>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rmAutofit/>
          </a:bodyPr>
          <a:lstStyle>
            <a:lvl1pPr lvl="0" algn="l">
              <a:lnSpc>
                <a:spcPct val="90000"/>
              </a:lnSpc>
              <a:spcBef>
                <a:spcPts val="0"/>
              </a:spcBef>
              <a:spcAft>
                <a:spcPts val="0"/>
              </a:spcAft>
              <a:buClr>
                <a:schemeClr val="dk1"/>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47" name="Google Shape;47;p8"/>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48" name="Google Shape;48;p8"/>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49" name="Google Shape;49;p8"/>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9"/>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52" name="Google Shape;52;p9"/>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53" name="Google Shape;53;p9"/>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0"/>
          <p:cNvSpPr txBox="1"/>
          <p:nvPr>
            <p:ph type="title"/>
          </p:nvPr>
        </p:nvSpPr>
        <p:spPr>
          <a:xfrm>
            <a:off x="629841" y="342900"/>
            <a:ext cx="2949000" cy="1200300"/>
          </a:xfrm>
          <a:prstGeom prst="rect">
            <a:avLst/>
          </a:prstGeom>
          <a:noFill/>
          <a:ln>
            <a:noFill/>
          </a:ln>
        </p:spPr>
        <p:txBody>
          <a:bodyPr anchorCtr="0" anchor="b" bIns="34275" lIns="68575" spcFirstLastPara="1" rIns="68575" wrap="square" tIns="34275">
            <a:normAutofit/>
          </a:bodyPr>
          <a:lstStyle>
            <a:lvl1pPr lvl="0" algn="l">
              <a:lnSpc>
                <a:spcPct val="90000"/>
              </a:lnSpc>
              <a:spcBef>
                <a:spcPts val="0"/>
              </a:spcBef>
              <a:spcAft>
                <a:spcPts val="0"/>
              </a:spcAft>
              <a:buClr>
                <a:schemeClr val="dk1"/>
              </a:buClr>
              <a:buSzPts val="2400"/>
              <a:buFont typeface="Calibri"/>
              <a:buNone/>
              <a:defRPr sz="2400"/>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56" name="Google Shape;56;p10"/>
          <p:cNvSpPr txBox="1"/>
          <p:nvPr>
            <p:ph idx="1" type="body"/>
          </p:nvPr>
        </p:nvSpPr>
        <p:spPr>
          <a:xfrm>
            <a:off x="3887391" y="740569"/>
            <a:ext cx="4629300" cy="3655200"/>
          </a:xfrm>
          <a:prstGeom prst="rect">
            <a:avLst/>
          </a:prstGeom>
          <a:noFill/>
          <a:ln>
            <a:noFill/>
          </a:ln>
        </p:spPr>
        <p:txBody>
          <a:bodyPr anchorCtr="0" anchor="t" bIns="34275" lIns="68575" spcFirstLastPara="1" rIns="68575" wrap="square" tIns="34275">
            <a:normAutofit/>
          </a:bodyPr>
          <a:lstStyle>
            <a:lvl1pPr indent="-381000" lvl="0" marL="457200" algn="l">
              <a:lnSpc>
                <a:spcPct val="90000"/>
              </a:lnSpc>
              <a:spcBef>
                <a:spcPts val="800"/>
              </a:spcBef>
              <a:spcAft>
                <a:spcPts val="0"/>
              </a:spcAft>
              <a:buClr>
                <a:schemeClr val="dk1"/>
              </a:buClr>
              <a:buSzPts val="2400"/>
              <a:buChar char="•"/>
              <a:defRPr sz="2400"/>
            </a:lvl1pPr>
            <a:lvl2pPr indent="-361950" lvl="1" marL="914400" algn="l">
              <a:lnSpc>
                <a:spcPct val="90000"/>
              </a:lnSpc>
              <a:spcBef>
                <a:spcPts val="400"/>
              </a:spcBef>
              <a:spcAft>
                <a:spcPts val="0"/>
              </a:spcAft>
              <a:buClr>
                <a:schemeClr val="dk1"/>
              </a:buClr>
              <a:buSzPts val="2100"/>
              <a:buChar char="•"/>
              <a:defRPr sz="2100"/>
            </a:lvl2pPr>
            <a:lvl3pPr indent="-342900" lvl="2" marL="1371600" algn="l">
              <a:lnSpc>
                <a:spcPct val="90000"/>
              </a:lnSpc>
              <a:spcBef>
                <a:spcPts val="400"/>
              </a:spcBef>
              <a:spcAft>
                <a:spcPts val="0"/>
              </a:spcAft>
              <a:buClr>
                <a:schemeClr val="dk1"/>
              </a:buClr>
              <a:buSzPts val="1800"/>
              <a:buChar char="•"/>
              <a:defRPr sz="1800"/>
            </a:lvl3pPr>
            <a:lvl4pPr indent="-323850" lvl="3" marL="1828800" algn="l">
              <a:lnSpc>
                <a:spcPct val="90000"/>
              </a:lnSpc>
              <a:spcBef>
                <a:spcPts val="400"/>
              </a:spcBef>
              <a:spcAft>
                <a:spcPts val="0"/>
              </a:spcAft>
              <a:buClr>
                <a:schemeClr val="dk1"/>
              </a:buClr>
              <a:buSzPts val="1500"/>
              <a:buChar char="•"/>
              <a:defRPr sz="1500"/>
            </a:lvl4pPr>
            <a:lvl5pPr indent="-323850" lvl="4" marL="2286000" algn="l">
              <a:lnSpc>
                <a:spcPct val="90000"/>
              </a:lnSpc>
              <a:spcBef>
                <a:spcPts val="400"/>
              </a:spcBef>
              <a:spcAft>
                <a:spcPts val="0"/>
              </a:spcAft>
              <a:buClr>
                <a:schemeClr val="dk1"/>
              </a:buClr>
              <a:buSzPts val="1500"/>
              <a:buChar char="•"/>
              <a:defRPr sz="1500"/>
            </a:lvl5pPr>
            <a:lvl6pPr indent="-323850" lvl="5" marL="2743200" algn="l">
              <a:lnSpc>
                <a:spcPct val="90000"/>
              </a:lnSpc>
              <a:spcBef>
                <a:spcPts val="400"/>
              </a:spcBef>
              <a:spcAft>
                <a:spcPts val="0"/>
              </a:spcAft>
              <a:buClr>
                <a:schemeClr val="dk1"/>
              </a:buClr>
              <a:buSzPts val="1500"/>
              <a:buChar char="•"/>
              <a:defRPr sz="1500"/>
            </a:lvl6pPr>
            <a:lvl7pPr indent="-323850" lvl="6" marL="3200400" algn="l">
              <a:lnSpc>
                <a:spcPct val="90000"/>
              </a:lnSpc>
              <a:spcBef>
                <a:spcPts val="400"/>
              </a:spcBef>
              <a:spcAft>
                <a:spcPts val="0"/>
              </a:spcAft>
              <a:buClr>
                <a:schemeClr val="dk1"/>
              </a:buClr>
              <a:buSzPts val="1500"/>
              <a:buChar char="•"/>
              <a:defRPr sz="1500"/>
            </a:lvl7pPr>
            <a:lvl8pPr indent="-323850" lvl="7" marL="3657600" algn="l">
              <a:lnSpc>
                <a:spcPct val="90000"/>
              </a:lnSpc>
              <a:spcBef>
                <a:spcPts val="400"/>
              </a:spcBef>
              <a:spcAft>
                <a:spcPts val="0"/>
              </a:spcAft>
              <a:buClr>
                <a:schemeClr val="dk1"/>
              </a:buClr>
              <a:buSzPts val="1500"/>
              <a:buChar char="•"/>
              <a:defRPr sz="1500"/>
            </a:lvl8pPr>
            <a:lvl9pPr indent="-323850" lvl="8" marL="4114800" algn="l">
              <a:lnSpc>
                <a:spcPct val="90000"/>
              </a:lnSpc>
              <a:spcBef>
                <a:spcPts val="400"/>
              </a:spcBef>
              <a:spcAft>
                <a:spcPts val="0"/>
              </a:spcAft>
              <a:buClr>
                <a:schemeClr val="dk1"/>
              </a:buClr>
              <a:buSzPts val="1500"/>
              <a:buChar char="•"/>
              <a:defRPr sz="1500"/>
            </a:lvl9pPr>
          </a:lstStyle>
          <a:p/>
        </p:txBody>
      </p:sp>
      <p:sp>
        <p:nvSpPr>
          <p:cNvPr id="57" name="Google Shape;57;p10"/>
          <p:cNvSpPr txBox="1"/>
          <p:nvPr>
            <p:ph idx="2" type="body"/>
          </p:nvPr>
        </p:nvSpPr>
        <p:spPr>
          <a:xfrm>
            <a:off x="629841" y="1543050"/>
            <a:ext cx="2949000" cy="2858700"/>
          </a:xfrm>
          <a:prstGeom prst="rect">
            <a:avLst/>
          </a:prstGeom>
          <a:noFill/>
          <a:ln>
            <a:noFill/>
          </a:ln>
        </p:spPr>
        <p:txBody>
          <a:bodyPr anchorCtr="0" anchor="t" bIns="34275" lIns="68575" spcFirstLastPara="1" rIns="68575" wrap="square" tIns="34275">
            <a:normAutofit/>
          </a:bodyPr>
          <a:lstStyle>
            <a:lvl1pPr indent="-228600" lvl="0" marL="457200" algn="l">
              <a:lnSpc>
                <a:spcPct val="90000"/>
              </a:lnSpc>
              <a:spcBef>
                <a:spcPts val="800"/>
              </a:spcBef>
              <a:spcAft>
                <a:spcPts val="0"/>
              </a:spcAft>
              <a:buClr>
                <a:schemeClr val="dk1"/>
              </a:buClr>
              <a:buSzPts val="1200"/>
              <a:buNone/>
              <a:defRPr sz="1200"/>
            </a:lvl1pPr>
            <a:lvl2pPr indent="-228600" lvl="1" marL="914400" algn="l">
              <a:lnSpc>
                <a:spcPct val="90000"/>
              </a:lnSpc>
              <a:spcBef>
                <a:spcPts val="400"/>
              </a:spcBef>
              <a:spcAft>
                <a:spcPts val="0"/>
              </a:spcAft>
              <a:buClr>
                <a:schemeClr val="dk1"/>
              </a:buClr>
              <a:buSzPts val="1100"/>
              <a:buNone/>
              <a:defRPr sz="1100"/>
            </a:lvl2pPr>
            <a:lvl3pPr indent="-228600" lvl="2" marL="1371600" algn="l">
              <a:lnSpc>
                <a:spcPct val="90000"/>
              </a:lnSpc>
              <a:spcBef>
                <a:spcPts val="400"/>
              </a:spcBef>
              <a:spcAft>
                <a:spcPts val="0"/>
              </a:spcAft>
              <a:buClr>
                <a:schemeClr val="dk1"/>
              </a:buClr>
              <a:buSzPts val="900"/>
              <a:buNone/>
              <a:defRPr sz="900"/>
            </a:lvl3pPr>
            <a:lvl4pPr indent="-228600" lvl="3" marL="1828800" algn="l">
              <a:lnSpc>
                <a:spcPct val="90000"/>
              </a:lnSpc>
              <a:spcBef>
                <a:spcPts val="400"/>
              </a:spcBef>
              <a:spcAft>
                <a:spcPts val="0"/>
              </a:spcAft>
              <a:buClr>
                <a:schemeClr val="dk1"/>
              </a:buClr>
              <a:buSzPts val="800"/>
              <a:buNone/>
              <a:defRPr sz="800"/>
            </a:lvl4pPr>
            <a:lvl5pPr indent="-228600" lvl="4" marL="2286000" algn="l">
              <a:lnSpc>
                <a:spcPct val="90000"/>
              </a:lnSpc>
              <a:spcBef>
                <a:spcPts val="400"/>
              </a:spcBef>
              <a:spcAft>
                <a:spcPts val="0"/>
              </a:spcAft>
              <a:buClr>
                <a:schemeClr val="dk1"/>
              </a:buClr>
              <a:buSzPts val="800"/>
              <a:buNone/>
              <a:defRPr sz="800"/>
            </a:lvl5pPr>
            <a:lvl6pPr indent="-228600" lvl="5" marL="2743200" algn="l">
              <a:lnSpc>
                <a:spcPct val="90000"/>
              </a:lnSpc>
              <a:spcBef>
                <a:spcPts val="400"/>
              </a:spcBef>
              <a:spcAft>
                <a:spcPts val="0"/>
              </a:spcAft>
              <a:buClr>
                <a:schemeClr val="dk1"/>
              </a:buClr>
              <a:buSzPts val="800"/>
              <a:buNone/>
              <a:defRPr sz="800"/>
            </a:lvl6pPr>
            <a:lvl7pPr indent="-228600" lvl="6" marL="3200400" algn="l">
              <a:lnSpc>
                <a:spcPct val="90000"/>
              </a:lnSpc>
              <a:spcBef>
                <a:spcPts val="400"/>
              </a:spcBef>
              <a:spcAft>
                <a:spcPts val="0"/>
              </a:spcAft>
              <a:buClr>
                <a:schemeClr val="dk1"/>
              </a:buClr>
              <a:buSzPts val="800"/>
              <a:buNone/>
              <a:defRPr sz="800"/>
            </a:lvl7pPr>
            <a:lvl8pPr indent="-228600" lvl="7" marL="3657600" algn="l">
              <a:lnSpc>
                <a:spcPct val="90000"/>
              </a:lnSpc>
              <a:spcBef>
                <a:spcPts val="400"/>
              </a:spcBef>
              <a:spcAft>
                <a:spcPts val="0"/>
              </a:spcAft>
              <a:buClr>
                <a:schemeClr val="dk1"/>
              </a:buClr>
              <a:buSzPts val="800"/>
              <a:buNone/>
              <a:defRPr sz="800"/>
            </a:lvl8pPr>
            <a:lvl9pPr indent="-228600" lvl="8" marL="4114800" algn="l">
              <a:lnSpc>
                <a:spcPct val="90000"/>
              </a:lnSpc>
              <a:spcBef>
                <a:spcPts val="400"/>
              </a:spcBef>
              <a:spcAft>
                <a:spcPts val="0"/>
              </a:spcAft>
              <a:buClr>
                <a:schemeClr val="dk1"/>
              </a:buClr>
              <a:buSzPts val="800"/>
              <a:buNone/>
              <a:defRPr sz="800"/>
            </a:lvl9pPr>
          </a:lstStyle>
          <a:p/>
        </p:txBody>
      </p:sp>
      <p:sp>
        <p:nvSpPr>
          <p:cNvPr id="58" name="Google Shape;58;p10"/>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59" name="Google Shape;59;p10"/>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60" name="Google Shape;60;p10"/>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1"/>
          <p:cNvSpPr txBox="1"/>
          <p:nvPr>
            <p:ph type="title"/>
          </p:nvPr>
        </p:nvSpPr>
        <p:spPr>
          <a:xfrm>
            <a:off x="629841" y="342900"/>
            <a:ext cx="2949000" cy="1200300"/>
          </a:xfrm>
          <a:prstGeom prst="rect">
            <a:avLst/>
          </a:prstGeom>
          <a:noFill/>
          <a:ln>
            <a:noFill/>
          </a:ln>
        </p:spPr>
        <p:txBody>
          <a:bodyPr anchorCtr="0" anchor="b" bIns="34275" lIns="68575" spcFirstLastPara="1" rIns="68575" wrap="square" tIns="34275">
            <a:normAutofit/>
          </a:bodyPr>
          <a:lstStyle>
            <a:lvl1pPr lvl="0" algn="l">
              <a:lnSpc>
                <a:spcPct val="90000"/>
              </a:lnSpc>
              <a:spcBef>
                <a:spcPts val="0"/>
              </a:spcBef>
              <a:spcAft>
                <a:spcPts val="0"/>
              </a:spcAft>
              <a:buClr>
                <a:schemeClr val="dk1"/>
              </a:buClr>
              <a:buSzPts val="2400"/>
              <a:buFont typeface="Calibri"/>
              <a:buNone/>
              <a:defRPr sz="2400"/>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63" name="Google Shape;63;p11"/>
          <p:cNvSpPr/>
          <p:nvPr>
            <p:ph idx="2" type="pic"/>
          </p:nvPr>
        </p:nvSpPr>
        <p:spPr>
          <a:xfrm>
            <a:off x="3887391" y="740569"/>
            <a:ext cx="4629300" cy="3655200"/>
          </a:xfrm>
          <a:prstGeom prst="rect">
            <a:avLst/>
          </a:prstGeom>
          <a:noFill/>
          <a:ln>
            <a:noFill/>
          </a:ln>
        </p:spPr>
      </p:sp>
      <p:sp>
        <p:nvSpPr>
          <p:cNvPr id="64" name="Google Shape;64;p11"/>
          <p:cNvSpPr txBox="1"/>
          <p:nvPr>
            <p:ph idx="1" type="body"/>
          </p:nvPr>
        </p:nvSpPr>
        <p:spPr>
          <a:xfrm>
            <a:off x="629841" y="1543050"/>
            <a:ext cx="2949000" cy="2858700"/>
          </a:xfrm>
          <a:prstGeom prst="rect">
            <a:avLst/>
          </a:prstGeom>
          <a:noFill/>
          <a:ln>
            <a:noFill/>
          </a:ln>
        </p:spPr>
        <p:txBody>
          <a:bodyPr anchorCtr="0" anchor="t" bIns="34275" lIns="68575" spcFirstLastPara="1" rIns="68575" wrap="square" tIns="34275">
            <a:normAutofit/>
          </a:bodyPr>
          <a:lstStyle>
            <a:lvl1pPr indent="-228600" lvl="0" marL="457200" algn="l">
              <a:lnSpc>
                <a:spcPct val="90000"/>
              </a:lnSpc>
              <a:spcBef>
                <a:spcPts val="800"/>
              </a:spcBef>
              <a:spcAft>
                <a:spcPts val="0"/>
              </a:spcAft>
              <a:buClr>
                <a:schemeClr val="dk1"/>
              </a:buClr>
              <a:buSzPts val="1200"/>
              <a:buNone/>
              <a:defRPr sz="1200"/>
            </a:lvl1pPr>
            <a:lvl2pPr indent="-228600" lvl="1" marL="914400" algn="l">
              <a:lnSpc>
                <a:spcPct val="90000"/>
              </a:lnSpc>
              <a:spcBef>
                <a:spcPts val="400"/>
              </a:spcBef>
              <a:spcAft>
                <a:spcPts val="0"/>
              </a:spcAft>
              <a:buClr>
                <a:schemeClr val="dk1"/>
              </a:buClr>
              <a:buSzPts val="1100"/>
              <a:buNone/>
              <a:defRPr sz="1100"/>
            </a:lvl2pPr>
            <a:lvl3pPr indent="-228600" lvl="2" marL="1371600" algn="l">
              <a:lnSpc>
                <a:spcPct val="90000"/>
              </a:lnSpc>
              <a:spcBef>
                <a:spcPts val="400"/>
              </a:spcBef>
              <a:spcAft>
                <a:spcPts val="0"/>
              </a:spcAft>
              <a:buClr>
                <a:schemeClr val="dk1"/>
              </a:buClr>
              <a:buSzPts val="900"/>
              <a:buNone/>
              <a:defRPr sz="900"/>
            </a:lvl3pPr>
            <a:lvl4pPr indent="-228600" lvl="3" marL="1828800" algn="l">
              <a:lnSpc>
                <a:spcPct val="90000"/>
              </a:lnSpc>
              <a:spcBef>
                <a:spcPts val="400"/>
              </a:spcBef>
              <a:spcAft>
                <a:spcPts val="0"/>
              </a:spcAft>
              <a:buClr>
                <a:schemeClr val="dk1"/>
              </a:buClr>
              <a:buSzPts val="800"/>
              <a:buNone/>
              <a:defRPr sz="800"/>
            </a:lvl4pPr>
            <a:lvl5pPr indent="-228600" lvl="4" marL="2286000" algn="l">
              <a:lnSpc>
                <a:spcPct val="90000"/>
              </a:lnSpc>
              <a:spcBef>
                <a:spcPts val="400"/>
              </a:spcBef>
              <a:spcAft>
                <a:spcPts val="0"/>
              </a:spcAft>
              <a:buClr>
                <a:schemeClr val="dk1"/>
              </a:buClr>
              <a:buSzPts val="800"/>
              <a:buNone/>
              <a:defRPr sz="800"/>
            </a:lvl5pPr>
            <a:lvl6pPr indent="-228600" lvl="5" marL="2743200" algn="l">
              <a:lnSpc>
                <a:spcPct val="90000"/>
              </a:lnSpc>
              <a:spcBef>
                <a:spcPts val="400"/>
              </a:spcBef>
              <a:spcAft>
                <a:spcPts val="0"/>
              </a:spcAft>
              <a:buClr>
                <a:schemeClr val="dk1"/>
              </a:buClr>
              <a:buSzPts val="800"/>
              <a:buNone/>
              <a:defRPr sz="800"/>
            </a:lvl6pPr>
            <a:lvl7pPr indent="-228600" lvl="6" marL="3200400" algn="l">
              <a:lnSpc>
                <a:spcPct val="90000"/>
              </a:lnSpc>
              <a:spcBef>
                <a:spcPts val="400"/>
              </a:spcBef>
              <a:spcAft>
                <a:spcPts val="0"/>
              </a:spcAft>
              <a:buClr>
                <a:schemeClr val="dk1"/>
              </a:buClr>
              <a:buSzPts val="800"/>
              <a:buNone/>
              <a:defRPr sz="800"/>
            </a:lvl7pPr>
            <a:lvl8pPr indent="-228600" lvl="7" marL="3657600" algn="l">
              <a:lnSpc>
                <a:spcPct val="90000"/>
              </a:lnSpc>
              <a:spcBef>
                <a:spcPts val="400"/>
              </a:spcBef>
              <a:spcAft>
                <a:spcPts val="0"/>
              </a:spcAft>
              <a:buClr>
                <a:schemeClr val="dk1"/>
              </a:buClr>
              <a:buSzPts val="800"/>
              <a:buNone/>
              <a:defRPr sz="800"/>
            </a:lvl8pPr>
            <a:lvl9pPr indent="-228600" lvl="8" marL="4114800" algn="l">
              <a:lnSpc>
                <a:spcPct val="90000"/>
              </a:lnSpc>
              <a:spcBef>
                <a:spcPts val="400"/>
              </a:spcBef>
              <a:spcAft>
                <a:spcPts val="0"/>
              </a:spcAft>
              <a:buClr>
                <a:schemeClr val="dk1"/>
              </a:buClr>
              <a:buSzPts val="800"/>
              <a:buNone/>
              <a:defRPr sz="800"/>
            </a:lvl9pPr>
          </a:lstStyle>
          <a:p/>
        </p:txBody>
      </p:sp>
      <p:sp>
        <p:nvSpPr>
          <p:cNvPr id="65" name="Google Shape;65;p11"/>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66" name="Google Shape;66;p11"/>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67" name="Google Shape;67;p11"/>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rmAutofit/>
          </a:bodyPr>
          <a:lstStyle>
            <a:lvl1pPr lvl="0" marR="0" rtl="0" algn="l">
              <a:lnSpc>
                <a:spcPct val="90000"/>
              </a:lnSpc>
              <a:spcBef>
                <a:spcPts val="0"/>
              </a:spcBef>
              <a:spcAft>
                <a:spcPts val="0"/>
              </a:spcAft>
              <a:buClr>
                <a:schemeClr val="dk1"/>
              </a:buClr>
              <a:buSzPts val="3300"/>
              <a:buFont typeface="Calibri"/>
              <a:buNone/>
              <a:defRPr b="0" i="0" sz="33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9pPr>
          </a:lstStyle>
          <a:p/>
        </p:txBody>
      </p:sp>
      <p:sp>
        <p:nvSpPr>
          <p:cNvPr id="7" name="Google Shape;7;p2"/>
          <p:cNvSpPr txBox="1"/>
          <p:nvPr>
            <p:ph idx="1" type="body"/>
          </p:nvPr>
        </p:nvSpPr>
        <p:spPr>
          <a:xfrm>
            <a:off x="628650" y="1369219"/>
            <a:ext cx="7886700" cy="3263400"/>
          </a:xfrm>
          <a:prstGeom prst="rect">
            <a:avLst/>
          </a:prstGeom>
          <a:noFill/>
          <a:ln>
            <a:noFill/>
          </a:ln>
        </p:spPr>
        <p:txBody>
          <a:bodyPr anchorCtr="0" anchor="t" bIns="34275" lIns="68575" spcFirstLastPara="1" rIns="68575" wrap="square" tIns="34275">
            <a:normAutofit/>
          </a:bodyPr>
          <a:lstStyle>
            <a:lvl1pPr indent="-361950" lvl="0" marL="457200" marR="0" rtl="0" algn="l">
              <a:lnSpc>
                <a:spcPct val="90000"/>
              </a:lnSpc>
              <a:spcBef>
                <a:spcPts val="80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rtl="0" algn="l">
              <a:lnSpc>
                <a:spcPct val="90000"/>
              </a:lnSpc>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23850" lvl="2" marL="1371600" marR="0" rtl="0" algn="l">
              <a:lnSpc>
                <a:spcPct val="90000"/>
              </a:lnSpc>
              <a:spcBef>
                <a:spcPts val="4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indent="-317500" lvl="3" marL="1828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4pPr>
            <a:lvl5pPr indent="-317500" lvl="4" marL="22860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6pPr>
            <a:lvl7pPr indent="-317500" lvl="6" marL="32004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7pPr>
            <a:lvl8pPr indent="-317500" lvl="7" marL="36576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8pPr>
            <a:lvl9pPr indent="-317500" lvl="8" marL="4114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9pPr>
          </a:lstStyle>
          <a:p/>
        </p:txBody>
      </p:sp>
      <p:sp>
        <p:nvSpPr>
          <p:cNvPr id="8" name="Google Shape;8;p2"/>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marR="0" rtl="0" algn="l">
              <a:lnSpc>
                <a:spcPct val="100000"/>
              </a:lnSpc>
              <a:spcBef>
                <a:spcPts val="0"/>
              </a:spcBef>
              <a:spcAft>
                <a:spcPts val="0"/>
              </a:spcAft>
              <a:buClr>
                <a:srgbClr val="000000"/>
              </a:buClr>
              <a:buSzPts val="1100"/>
              <a:buFont typeface="Arial"/>
              <a:buNone/>
              <a:defRPr b="0" i="0" sz="9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9pPr>
          </a:lstStyle>
          <a:p/>
        </p:txBody>
      </p:sp>
      <p:sp>
        <p:nvSpPr>
          <p:cNvPr id="9" name="Google Shape;9;p2"/>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marR="0" rtl="0" algn="ctr">
              <a:lnSpc>
                <a:spcPct val="100000"/>
              </a:lnSpc>
              <a:spcBef>
                <a:spcPts val="0"/>
              </a:spcBef>
              <a:spcAft>
                <a:spcPts val="0"/>
              </a:spcAft>
              <a:buClr>
                <a:srgbClr val="000000"/>
              </a:buClr>
              <a:buSzPts val="1100"/>
              <a:buFont typeface="Arial"/>
              <a:buNone/>
              <a:defRPr b="0" i="0" sz="9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9pPr>
          </a:lstStyle>
          <a:p/>
        </p:txBody>
      </p:sp>
      <p:sp>
        <p:nvSpPr>
          <p:cNvPr id="10" name="Google Shape;10;p2"/>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6.jpg"/><Relationship Id="rId4" Type="http://schemas.openxmlformats.org/officeDocument/2006/relationships/image" Target="../media/image2.png"/><Relationship Id="rId5"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6.jpg"/><Relationship Id="rId4" Type="http://schemas.openxmlformats.org/officeDocument/2006/relationships/image" Target="../media/image2.png"/><Relationship Id="rId5"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6.jpg"/><Relationship Id="rId4" Type="http://schemas.openxmlformats.org/officeDocument/2006/relationships/image" Target="../media/image2.png"/><Relationship Id="rId5"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6.jpg"/><Relationship Id="rId4" Type="http://schemas.openxmlformats.org/officeDocument/2006/relationships/image" Target="../media/image2.png"/><Relationship Id="rId5"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6.jpg"/><Relationship Id="rId4" Type="http://schemas.openxmlformats.org/officeDocument/2006/relationships/image" Target="../media/image2.png"/><Relationship Id="rId5"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6.jpg"/><Relationship Id="rId4" Type="http://schemas.openxmlformats.org/officeDocument/2006/relationships/image" Target="../media/image2.png"/><Relationship Id="rId5"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6.jpg"/><Relationship Id="rId4" Type="http://schemas.openxmlformats.org/officeDocument/2006/relationships/image" Target="../media/image2.png"/><Relationship Id="rId5"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6.jpg"/><Relationship Id="rId4" Type="http://schemas.openxmlformats.org/officeDocument/2006/relationships/image" Target="../media/image2.png"/><Relationship Id="rId5"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6.jpg"/><Relationship Id="rId4" Type="http://schemas.openxmlformats.org/officeDocument/2006/relationships/image" Target="../media/image2.png"/><Relationship Id="rId5"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image" Target="../media/image6.jpg"/><Relationship Id="rId4" Type="http://schemas.openxmlformats.org/officeDocument/2006/relationships/image" Target="../media/image2.png"/><Relationship Id="rId5"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6.jpg"/><Relationship Id="rId4" Type="http://schemas.openxmlformats.org/officeDocument/2006/relationships/image" Target="../media/image2.png"/><Relationship Id="rId5"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6.jpg"/><Relationship Id="rId4" Type="http://schemas.openxmlformats.org/officeDocument/2006/relationships/image" Target="../media/image2.png"/><Relationship Id="rId5"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image" Target="../media/image6.jpg"/><Relationship Id="rId4" Type="http://schemas.openxmlformats.org/officeDocument/2006/relationships/image" Target="../media/image2.png"/><Relationship Id="rId5" Type="http://schemas.openxmlformats.org/officeDocument/2006/relationships/image" Target="../media/image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 Id="rId3" Type="http://schemas.openxmlformats.org/officeDocument/2006/relationships/image" Target="../media/image6.jpg"/><Relationship Id="rId4" Type="http://schemas.openxmlformats.org/officeDocument/2006/relationships/image" Target="../media/image2.png"/><Relationship Id="rId5"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6.jpg"/><Relationship Id="rId4" Type="http://schemas.openxmlformats.org/officeDocument/2006/relationships/image" Target="../media/image2.png"/><Relationship Id="rId5"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6.jpg"/><Relationship Id="rId4" Type="http://schemas.openxmlformats.org/officeDocument/2006/relationships/image" Target="../media/image2.png"/><Relationship Id="rId5"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6.jpg"/><Relationship Id="rId4" Type="http://schemas.openxmlformats.org/officeDocument/2006/relationships/image" Target="../media/image2.png"/><Relationship Id="rId5"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6.jpg"/><Relationship Id="rId4" Type="http://schemas.openxmlformats.org/officeDocument/2006/relationships/image" Target="../media/image2.png"/><Relationship Id="rId5"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6.jpg"/><Relationship Id="rId4" Type="http://schemas.openxmlformats.org/officeDocument/2006/relationships/image" Target="../media/image2.png"/><Relationship Id="rId5"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6.jpg"/><Relationship Id="rId4" Type="http://schemas.openxmlformats.org/officeDocument/2006/relationships/image" Target="../media/image2.png"/><Relationship Id="rId5"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6.jpg"/><Relationship Id="rId4" Type="http://schemas.openxmlformats.org/officeDocument/2006/relationships/image" Target="../media/image2.png"/><Relationship Id="rId5"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7" name="Shape 87"/>
        <p:cNvGrpSpPr/>
        <p:nvPr/>
      </p:nvGrpSpPr>
      <p:grpSpPr>
        <a:xfrm>
          <a:off x="0" y="0"/>
          <a:ext cx="0" cy="0"/>
          <a:chOff x="0" y="0"/>
          <a:chExt cx="0" cy="0"/>
        </a:xfrm>
      </p:grpSpPr>
      <p:sp>
        <p:nvSpPr>
          <p:cNvPr id="88" name="Google Shape;88;g351199f104e_0_23"/>
          <p:cNvSpPr/>
          <p:nvPr/>
        </p:nvSpPr>
        <p:spPr>
          <a:xfrm>
            <a:off x="0" y="0"/>
            <a:ext cx="9144000" cy="5143500"/>
          </a:xfrm>
          <a:prstGeom prst="rect">
            <a:avLst/>
          </a:prstGeom>
          <a:solidFill>
            <a:schemeClr val="lt1"/>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pic>
        <p:nvPicPr>
          <p:cNvPr id="89" name="Google Shape;89;g351199f104e_0_23"/>
          <p:cNvPicPr preferRelativeResize="0"/>
          <p:nvPr/>
        </p:nvPicPr>
        <p:blipFill rotWithShape="1">
          <a:blip r:embed="rId3">
            <a:alphaModFix/>
          </a:blip>
          <a:srcRect b="0" l="10673" r="10658" t="0"/>
          <a:stretch/>
        </p:blipFill>
        <p:spPr>
          <a:xfrm>
            <a:off x="3517250" y="46100"/>
            <a:ext cx="6061405" cy="5143500"/>
          </a:xfrm>
          <a:custGeom>
            <a:rect b="b" l="l" r="r" t="t"/>
            <a:pathLst>
              <a:path extrusionOk="0" h="6858000" w="8081873">
                <a:moveTo>
                  <a:pt x="0" y="0"/>
                </a:moveTo>
                <a:lnTo>
                  <a:pt x="8081873" y="0"/>
                </a:lnTo>
                <a:lnTo>
                  <a:pt x="8081873" y="6858000"/>
                </a:lnTo>
                <a:lnTo>
                  <a:pt x="0" y="6858000"/>
                </a:lnTo>
                <a:lnTo>
                  <a:pt x="68897" y="6734633"/>
                </a:lnTo>
                <a:cubicBezTo>
                  <a:pt x="558802" y="5812845"/>
                  <a:pt x="848920" y="4668597"/>
                  <a:pt x="848920" y="3429000"/>
                </a:cubicBezTo>
                <a:cubicBezTo>
                  <a:pt x="848920" y="2189404"/>
                  <a:pt x="558802" y="1045156"/>
                  <a:pt x="68897" y="123368"/>
                </a:cubicBezTo>
                <a:close/>
              </a:path>
            </a:pathLst>
          </a:custGeom>
          <a:noFill/>
          <a:ln>
            <a:noFill/>
          </a:ln>
        </p:spPr>
      </p:pic>
      <p:sp>
        <p:nvSpPr>
          <p:cNvPr id="90" name="Google Shape;90;g351199f104e_0_23"/>
          <p:cNvSpPr txBox="1"/>
          <p:nvPr>
            <p:ph idx="1" type="subTitle"/>
          </p:nvPr>
        </p:nvSpPr>
        <p:spPr>
          <a:xfrm>
            <a:off x="219950" y="1806175"/>
            <a:ext cx="3761100" cy="1813200"/>
          </a:xfrm>
          <a:prstGeom prst="rect">
            <a:avLst/>
          </a:prstGeom>
          <a:noFill/>
          <a:ln>
            <a:noFill/>
          </a:ln>
        </p:spPr>
        <p:txBody>
          <a:bodyPr anchorCtr="0" anchor="t" bIns="34275" lIns="68575" spcFirstLastPara="1" rIns="68575" wrap="square" tIns="34275">
            <a:noAutofit/>
          </a:bodyPr>
          <a:lstStyle/>
          <a:p>
            <a:pPr indent="0" lvl="0" marL="0" rtl="0" algn="l">
              <a:lnSpc>
                <a:spcPct val="95000"/>
              </a:lnSpc>
              <a:spcBef>
                <a:spcPts val="0"/>
              </a:spcBef>
              <a:spcAft>
                <a:spcPts val="0"/>
              </a:spcAft>
              <a:buSzPts val="275"/>
              <a:buNone/>
            </a:pPr>
            <a:r>
              <a:rPr lang="en" sz="1700">
                <a:highlight>
                  <a:srgbClr val="FFFFFF"/>
                </a:highlight>
              </a:rPr>
              <a:t>This month’s campaign is about having a balanced relationship with food. We’ll focus on enjoying our favourite foods, listening to our bodies, and paying attention to how different foods make us feel. Check out the bulletin board (insert bulletin board location) to see some of your friends’ favourite foods—and be sure to add your favourites too!</a:t>
            </a:r>
            <a:endParaRPr sz="1700">
              <a:highlight>
                <a:srgbClr val="FFFFFF"/>
              </a:highlight>
            </a:endParaRPr>
          </a:p>
          <a:p>
            <a:pPr indent="0" lvl="0" marL="0" rtl="0" algn="l">
              <a:lnSpc>
                <a:spcPct val="60000"/>
              </a:lnSpc>
              <a:spcBef>
                <a:spcPts val="0"/>
              </a:spcBef>
              <a:spcAft>
                <a:spcPts val="0"/>
              </a:spcAft>
              <a:buClr>
                <a:srgbClr val="000000"/>
              </a:buClr>
              <a:buSzPts val="450"/>
              <a:buFont typeface="Arial"/>
              <a:buNone/>
            </a:pPr>
            <a:r>
              <a:t/>
            </a:r>
            <a:endParaRPr sz="1700"/>
          </a:p>
        </p:txBody>
      </p:sp>
      <p:sp>
        <p:nvSpPr>
          <p:cNvPr id="91" name="Google Shape;91;g351199f104e_0_23"/>
          <p:cNvSpPr/>
          <p:nvPr/>
        </p:nvSpPr>
        <p:spPr>
          <a:xfrm rot="5400000">
            <a:off x="569938" y="260162"/>
            <a:ext cx="109800" cy="528000"/>
          </a:xfrm>
          <a:prstGeom prst="rect">
            <a:avLst/>
          </a:prstGeom>
          <a:solidFill>
            <a:schemeClr val="accent2"/>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chemeClr val="lt1"/>
              </a:buClr>
              <a:buSzPts val="1400"/>
              <a:buFont typeface="Calibri"/>
              <a:buNone/>
            </a:pPr>
            <a:r>
              <a:t/>
            </a:r>
            <a:endParaRPr b="0" i="0" sz="1400" u="none" cap="none" strike="noStrike">
              <a:solidFill>
                <a:srgbClr val="FFFFFF"/>
              </a:solidFill>
              <a:latin typeface="Calibri"/>
              <a:ea typeface="Calibri"/>
              <a:cs typeface="Calibri"/>
              <a:sym typeface="Calibri"/>
            </a:endParaRPr>
          </a:p>
        </p:txBody>
      </p:sp>
      <p:pic>
        <p:nvPicPr>
          <p:cNvPr id="92" name="Google Shape;92;g351199f104e_0_23"/>
          <p:cNvPicPr preferRelativeResize="0"/>
          <p:nvPr/>
        </p:nvPicPr>
        <p:blipFill rotWithShape="1">
          <a:blip r:embed="rId4">
            <a:alphaModFix/>
          </a:blip>
          <a:srcRect b="43248" l="0" r="0" t="0"/>
          <a:stretch/>
        </p:blipFill>
        <p:spPr>
          <a:xfrm>
            <a:off x="1104050" y="4318225"/>
            <a:ext cx="1336128" cy="540248"/>
          </a:xfrm>
          <a:prstGeom prst="rect">
            <a:avLst/>
          </a:prstGeom>
          <a:noFill/>
          <a:ln>
            <a:noFill/>
          </a:ln>
        </p:spPr>
      </p:pic>
      <p:pic>
        <p:nvPicPr>
          <p:cNvPr id="93" name="Google Shape;93;g351199f104e_0_23"/>
          <p:cNvPicPr preferRelativeResize="0"/>
          <p:nvPr/>
        </p:nvPicPr>
        <p:blipFill rotWithShape="1">
          <a:blip r:embed="rId5">
            <a:alphaModFix/>
          </a:blip>
          <a:srcRect b="0" l="0" r="0" t="0"/>
          <a:stretch/>
        </p:blipFill>
        <p:spPr>
          <a:xfrm>
            <a:off x="0" y="0"/>
            <a:ext cx="9144002" cy="337872"/>
          </a:xfrm>
          <a:prstGeom prst="rect">
            <a:avLst/>
          </a:prstGeom>
          <a:noFill/>
          <a:ln>
            <a:noFill/>
          </a:ln>
        </p:spPr>
      </p:pic>
      <p:sp>
        <p:nvSpPr>
          <p:cNvPr id="94" name="Google Shape;94;g351199f104e_0_23"/>
          <p:cNvSpPr txBox="1"/>
          <p:nvPr/>
        </p:nvSpPr>
        <p:spPr>
          <a:xfrm>
            <a:off x="219938" y="420279"/>
            <a:ext cx="744600" cy="284700"/>
          </a:xfrm>
          <a:prstGeom prst="rect">
            <a:avLst/>
          </a:prstGeom>
          <a:solidFill>
            <a:schemeClr val="lt1"/>
          </a:solid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p:txBody>
      </p:sp>
      <p:sp>
        <p:nvSpPr>
          <p:cNvPr id="95" name="Google Shape;95;g351199f104e_0_23"/>
          <p:cNvSpPr txBox="1"/>
          <p:nvPr>
            <p:ph type="ctrTitle"/>
          </p:nvPr>
        </p:nvSpPr>
        <p:spPr>
          <a:xfrm>
            <a:off x="219950" y="420263"/>
            <a:ext cx="3945000" cy="1303500"/>
          </a:xfrm>
          <a:prstGeom prst="rect">
            <a:avLst/>
          </a:prstGeom>
          <a:noFill/>
          <a:ln>
            <a:noFill/>
          </a:ln>
        </p:spPr>
        <p:txBody>
          <a:bodyPr anchorCtr="0" anchor="b" bIns="34275" lIns="68575" spcFirstLastPara="1" rIns="68575" wrap="square" tIns="34275">
            <a:normAutofit fontScale="90000"/>
          </a:bodyPr>
          <a:lstStyle/>
          <a:p>
            <a:pPr indent="0" lvl="0" marL="0" rtl="0" algn="l">
              <a:lnSpc>
                <a:spcPct val="90000"/>
              </a:lnSpc>
              <a:spcBef>
                <a:spcPts val="0"/>
              </a:spcBef>
              <a:spcAft>
                <a:spcPts val="0"/>
              </a:spcAft>
              <a:buClr>
                <a:srgbClr val="3F3F3F"/>
              </a:buClr>
              <a:buSzPct val="87804"/>
              <a:buFont typeface="Calibri"/>
              <a:buNone/>
            </a:pPr>
            <a:r>
              <a:rPr b="1" lang="en" sz="4100">
                <a:solidFill>
                  <a:srgbClr val="262626"/>
                </a:solidFill>
                <a:highlight>
                  <a:schemeClr val="lt1"/>
                </a:highlight>
              </a:rPr>
              <a:t>Day 1: Happy Food, Happy Attitude </a:t>
            </a:r>
            <a:endParaRPr b="1" sz="4100">
              <a:solidFill>
                <a:srgbClr val="262626"/>
              </a:solidFill>
              <a:highlight>
                <a:schemeClr val="lt1"/>
              </a:highlight>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95" name="Shape 195"/>
        <p:cNvGrpSpPr/>
        <p:nvPr/>
      </p:nvGrpSpPr>
      <p:grpSpPr>
        <a:xfrm>
          <a:off x="0" y="0"/>
          <a:ext cx="0" cy="0"/>
          <a:chOff x="0" y="0"/>
          <a:chExt cx="0" cy="0"/>
        </a:xfrm>
      </p:grpSpPr>
      <p:sp>
        <p:nvSpPr>
          <p:cNvPr id="196" name="Google Shape;196;g351199f104e_0_122"/>
          <p:cNvSpPr/>
          <p:nvPr/>
        </p:nvSpPr>
        <p:spPr>
          <a:xfrm>
            <a:off x="0" y="0"/>
            <a:ext cx="9144000" cy="5143500"/>
          </a:xfrm>
          <a:prstGeom prst="rect">
            <a:avLst/>
          </a:prstGeom>
          <a:solidFill>
            <a:schemeClr val="lt1"/>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pic>
        <p:nvPicPr>
          <p:cNvPr id="197" name="Google Shape;197;g351199f104e_0_122"/>
          <p:cNvPicPr preferRelativeResize="0"/>
          <p:nvPr/>
        </p:nvPicPr>
        <p:blipFill rotWithShape="1">
          <a:blip r:embed="rId3">
            <a:alphaModFix/>
          </a:blip>
          <a:srcRect b="0" l="10673" r="10658" t="0"/>
          <a:stretch/>
        </p:blipFill>
        <p:spPr>
          <a:xfrm>
            <a:off x="3517250" y="46100"/>
            <a:ext cx="6061405" cy="5143500"/>
          </a:xfrm>
          <a:custGeom>
            <a:rect b="b" l="l" r="r" t="t"/>
            <a:pathLst>
              <a:path extrusionOk="0" h="6858000" w="8081873">
                <a:moveTo>
                  <a:pt x="0" y="0"/>
                </a:moveTo>
                <a:lnTo>
                  <a:pt x="8081873" y="0"/>
                </a:lnTo>
                <a:lnTo>
                  <a:pt x="8081873" y="6858000"/>
                </a:lnTo>
                <a:lnTo>
                  <a:pt x="0" y="6858000"/>
                </a:lnTo>
                <a:lnTo>
                  <a:pt x="68897" y="6734633"/>
                </a:lnTo>
                <a:cubicBezTo>
                  <a:pt x="558802" y="5812845"/>
                  <a:pt x="848920" y="4668597"/>
                  <a:pt x="848920" y="3429000"/>
                </a:cubicBezTo>
                <a:cubicBezTo>
                  <a:pt x="848920" y="2189404"/>
                  <a:pt x="558802" y="1045156"/>
                  <a:pt x="68897" y="123368"/>
                </a:cubicBezTo>
                <a:close/>
              </a:path>
            </a:pathLst>
          </a:custGeom>
          <a:noFill/>
          <a:ln>
            <a:noFill/>
          </a:ln>
        </p:spPr>
      </p:pic>
      <p:sp>
        <p:nvSpPr>
          <p:cNvPr id="198" name="Google Shape;198;g351199f104e_0_122"/>
          <p:cNvSpPr txBox="1"/>
          <p:nvPr>
            <p:ph idx="1" type="subTitle"/>
          </p:nvPr>
        </p:nvSpPr>
        <p:spPr>
          <a:xfrm>
            <a:off x="219950" y="1711250"/>
            <a:ext cx="3761100" cy="1813200"/>
          </a:xfrm>
          <a:prstGeom prst="rect">
            <a:avLst/>
          </a:prstGeom>
          <a:noFill/>
          <a:ln>
            <a:noFill/>
          </a:ln>
        </p:spPr>
        <p:txBody>
          <a:bodyPr anchorCtr="0" anchor="t" bIns="34275" lIns="68575" spcFirstLastPara="1" rIns="68575" wrap="square" tIns="34275">
            <a:noAutofit/>
          </a:bodyPr>
          <a:lstStyle/>
          <a:p>
            <a:pPr indent="0" lvl="0" marL="0" rtl="0" algn="l">
              <a:lnSpc>
                <a:spcPct val="115000"/>
              </a:lnSpc>
              <a:spcBef>
                <a:spcPts val="0"/>
              </a:spcBef>
              <a:spcAft>
                <a:spcPts val="0"/>
              </a:spcAft>
              <a:buSzPts val="1800"/>
              <a:buNone/>
            </a:pPr>
            <a:r>
              <a:rPr lang="en" sz="1300">
                <a:highlight>
                  <a:srgbClr val="FFFFFF"/>
                </a:highlight>
              </a:rPr>
              <a:t>Foods come in many different textures, depending on the ingredients they’re made from. Think about your favourite food—what’s the texture like? Is it crunchy, creamy, smooth, chewy, or something else? How does it feel when you eat it? </a:t>
            </a:r>
            <a:endParaRPr sz="1300">
              <a:highlight>
                <a:srgbClr val="FFFFFF"/>
              </a:highlight>
            </a:endParaRPr>
          </a:p>
          <a:p>
            <a:pPr indent="0" lvl="0" marL="0" rtl="0" algn="l">
              <a:lnSpc>
                <a:spcPct val="115000"/>
              </a:lnSpc>
              <a:spcBef>
                <a:spcPts val="0"/>
              </a:spcBef>
              <a:spcAft>
                <a:spcPts val="0"/>
              </a:spcAft>
              <a:buSzPts val="1800"/>
              <a:buNone/>
            </a:pPr>
            <a:r>
              <a:rPr lang="en" sz="1300"/>
              <a:t> </a:t>
            </a:r>
            <a:endParaRPr sz="1300"/>
          </a:p>
          <a:p>
            <a:pPr indent="0" lvl="0" marL="0" rtl="0" algn="l">
              <a:lnSpc>
                <a:spcPct val="115000"/>
              </a:lnSpc>
              <a:spcBef>
                <a:spcPts val="0"/>
              </a:spcBef>
              <a:spcAft>
                <a:spcPts val="0"/>
              </a:spcAft>
              <a:buSzPts val="1800"/>
              <a:buNone/>
            </a:pPr>
            <a:r>
              <a:rPr lang="en" sz="1300">
                <a:highlight>
                  <a:srgbClr val="FFFFFF"/>
                </a:highlight>
              </a:rPr>
              <a:t>Check out the bulletin board located at [insert location] to see how some of your classmates have described their favourite foods and the textures they love. Feel free to add your favourite foods and describe their textures, too!</a:t>
            </a:r>
            <a:endParaRPr sz="1300">
              <a:highlight>
                <a:srgbClr val="FFFFFF"/>
              </a:highlight>
            </a:endParaRPr>
          </a:p>
          <a:p>
            <a:pPr indent="0" lvl="0" marL="0" rtl="0" algn="l">
              <a:lnSpc>
                <a:spcPct val="95000"/>
              </a:lnSpc>
              <a:spcBef>
                <a:spcPts val="0"/>
              </a:spcBef>
              <a:spcAft>
                <a:spcPts val="0"/>
              </a:spcAft>
              <a:buSzPts val="275"/>
              <a:buNone/>
            </a:pPr>
            <a:r>
              <a:t/>
            </a:r>
            <a:endParaRPr sz="1300">
              <a:highlight>
                <a:srgbClr val="FFFFFF"/>
              </a:highlight>
            </a:endParaRPr>
          </a:p>
          <a:p>
            <a:pPr indent="0" lvl="0" marL="0" rtl="0" algn="l">
              <a:lnSpc>
                <a:spcPct val="60000"/>
              </a:lnSpc>
              <a:spcBef>
                <a:spcPts val="0"/>
              </a:spcBef>
              <a:spcAft>
                <a:spcPts val="0"/>
              </a:spcAft>
              <a:buClr>
                <a:srgbClr val="000000"/>
              </a:buClr>
              <a:buSzPts val="450"/>
              <a:buFont typeface="Arial"/>
              <a:buNone/>
            </a:pPr>
            <a:r>
              <a:t/>
            </a:r>
            <a:endParaRPr sz="1500">
              <a:solidFill>
                <a:srgbClr val="262626"/>
              </a:solidFill>
            </a:endParaRPr>
          </a:p>
        </p:txBody>
      </p:sp>
      <p:sp>
        <p:nvSpPr>
          <p:cNvPr id="199" name="Google Shape;199;g351199f104e_0_122"/>
          <p:cNvSpPr/>
          <p:nvPr/>
        </p:nvSpPr>
        <p:spPr>
          <a:xfrm rot="5400000">
            <a:off x="569938" y="260162"/>
            <a:ext cx="109800" cy="528000"/>
          </a:xfrm>
          <a:prstGeom prst="rect">
            <a:avLst/>
          </a:prstGeom>
          <a:solidFill>
            <a:schemeClr val="accent2"/>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chemeClr val="lt1"/>
              </a:buClr>
              <a:buSzPts val="1400"/>
              <a:buFont typeface="Calibri"/>
              <a:buNone/>
            </a:pPr>
            <a:r>
              <a:t/>
            </a:r>
            <a:endParaRPr b="0" i="0" sz="1400" u="none" cap="none" strike="noStrike">
              <a:solidFill>
                <a:srgbClr val="FFFFFF"/>
              </a:solidFill>
              <a:latin typeface="Calibri"/>
              <a:ea typeface="Calibri"/>
              <a:cs typeface="Calibri"/>
              <a:sym typeface="Calibri"/>
            </a:endParaRPr>
          </a:p>
        </p:txBody>
      </p:sp>
      <p:pic>
        <p:nvPicPr>
          <p:cNvPr id="200" name="Google Shape;200;g351199f104e_0_122"/>
          <p:cNvPicPr preferRelativeResize="0"/>
          <p:nvPr/>
        </p:nvPicPr>
        <p:blipFill rotWithShape="1">
          <a:blip r:embed="rId4">
            <a:alphaModFix/>
          </a:blip>
          <a:srcRect b="43248" l="0" r="0" t="0"/>
          <a:stretch/>
        </p:blipFill>
        <p:spPr>
          <a:xfrm>
            <a:off x="1104050" y="4318225"/>
            <a:ext cx="1336128" cy="540248"/>
          </a:xfrm>
          <a:prstGeom prst="rect">
            <a:avLst/>
          </a:prstGeom>
          <a:noFill/>
          <a:ln>
            <a:noFill/>
          </a:ln>
        </p:spPr>
      </p:pic>
      <p:pic>
        <p:nvPicPr>
          <p:cNvPr id="201" name="Google Shape;201;g351199f104e_0_122"/>
          <p:cNvPicPr preferRelativeResize="0"/>
          <p:nvPr/>
        </p:nvPicPr>
        <p:blipFill rotWithShape="1">
          <a:blip r:embed="rId5">
            <a:alphaModFix/>
          </a:blip>
          <a:srcRect b="0" l="0" r="0" t="0"/>
          <a:stretch/>
        </p:blipFill>
        <p:spPr>
          <a:xfrm>
            <a:off x="0" y="0"/>
            <a:ext cx="9144002" cy="337872"/>
          </a:xfrm>
          <a:prstGeom prst="rect">
            <a:avLst/>
          </a:prstGeom>
          <a:noFill/>
          <a:ln>
            <a:noFill/>
          </a:ln>
        </p:spPr>
      </p:pic>
      <p:sp>
        <p:nvSpPr>
          <p:cNvPr id="202" name="Google Shape;202;g351199f104e_0_122"/>
          <p:cNvSpPr txBox="1"/>
          <p:nvPr/>
        </p:nvSpPr>
        <p:spPr>
          <a:xfrm>
            <a:off x="219938" y="420279"/>
            <a:ext cx="744600" cy="284700"/>
          </a:xfrm>
          <a:prstGeom prst="rect">
            <a:avLst/>
          </a:prstGeom>
          <a:solidFill>
            <a:schemeClr val="lt1"/>
          </a:solid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p:txBody>
      </p:sp>
      <p:sp>
        <p:nvSpPr>
          <p:cNvPr id="203" name="Google Shape;203;g351199f104e_0_122"/>
          <p:cNvSpPr txBox="1"/>
          <p:nvPr>
            <p:ph type="ctrTitle"/>
          </p:nvPr>
        </p:nvSpPr>
        <p:spPr>
          <a:xfrm>
            <a:off x="219950" y="420275"/>
            <a:ext cx="4244700" cy="1303500"/>
          </a:xfrm>
          <a:prstGeom prst="rect">
            <a:avLst/>
          </a:prstGeom>
          <a:noFill/>
          <a:ln>
            <a:noFill/>
          </a:ln>
        </p:spPr>
        <p:txBody>
          <a:bodyPr anchorCtr="0" anchor="b" bIns="34275" lIns="68575" spcFirstLastPara="1" rIns="68575" wrap="square" tIns="34275">
            <a:normAutofit fontScale="90000"/>
          </a:bodyPr>
          <a:lstStyle/>
          <a:p>
            <a:pPr indent="0" lvl="0" marL="0" rtl="0" algn="l">
              <a:lnSpc>
                <a:spcPct val="90000"/>
              </a:lnSpc>
              <a:spcBef>
                <a:spcPts val="0"/>
              </a:spcBef>
              <a:spcAft>
                <a:spcPts val="0"/>
              </a:spcAft>
              <a:buClr>
                <a:srgbClr val="3F3F3F"/>
              </a:buClr>
              <a:buSzPct val="87804"/>
              <a:buFont typeface="Calibri"/>
              <a:buNone/>
            </a:pPr>
            <a:r>
              <a:rPr b="1" lang="en" sz="4100">
                <a:solidFill>
                  <a:srgbClr val="262626"/>
                </a:solidFill>
                <a:highlight>
                  <a:schemeClr val="lt1"/>
                </a:highlight>
              </a:rPr>
              <a:t>Day 10: Happy Food, Happy Attitude </a:t>
            </a:r>
            <a:endParaRPr b="1" sz="4100">
              <a:solidFill>
                <a:srgbClr val="262626"/>
              </a:solidFill>
              <a:highlight>
                <a:schemeClr val="lt1"/>
              </a:highlight>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07" name="Shape 207"/>
        <p:cNvGrpSpPr/>
        <p:nvPr/>
      </p:nvGrpSpPr>
      <p:grpSpPr>
        <a:xfrm>
          <a:off x="0" y="0"/>
          <a:ext cx="0" cy="0"/>
          <a:chOff x="0" y="0"/>
          <a:chExt cx="0" cy="0"/>
        </a:xfrm>
      </p:grpSpPr>
      <p:sp>
        <p:nvSpPr>
          <p:cNvPr id="208" name="Google Shape;208;g351199f104e_0_133"/>
          <p:cNvSpPr/>
          <p:nvPr/>
        </p:nvSpPr>
        <p:spPr>
          <a:xfrm>
            <a:off x="0" y="0"/>
            <a:ext cx="9144000" cy="5143500"/>
          </a:xfrm>
          <a:prstGeom prst="rect">
            <a:avLst/>
          </a:prstGeom>
          <a:solidFill>
            <a:schemeClr val="lt1"/>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pic>
        <p:nvPicPr>
          <p:cNvPr id="209" name="Google Shape;209;g351199f104e_0_133"/>
          <p:cNvPicPr preferRelativeResize="0"/>
          <p:nvPr/>
        </p:nvPicPr>
        <p:blipFill rotWithShape="1">
          <a:blip r:embed="rId3">
            <a:alphaModFix/>
          </a:blip>
          <a:srcRect b="0" l="10673" r="10658" t="0"/>
          <a:stretch/>
        </p:blipFill>
        <p:spPr>
          <a:xfrm>
            <a:off x="3517250" y="46100"/>
            <a:ext cx="6061405" cy="5143500"/>
          </a:xfrm>
          <a:custGeom>
            <a:rect b="b" l="l" r="r" t="t"/>
            <a:pathLst>
              <a:path extrusionOk="0" h="6858000" w="8081873">
                <a:moveTo>
                  <a:pt x="0" y="0"/>
                </a:moveTo>
                <a:lnTo>
                  <a:pt x="8081873" y="0"/>
                </a:lnTo>
                <a:lnTo>
                  <a:pt x="8081873" y="6858000"/>
                </a:lnTo>
                <a:lnTo>
                  <a:pt x="0" y="6858000"/>
                </a:lnTo>
                <a:lnTo>
                  <a:pt x="68897" y="6734633"/>
                </a:lnTo>
                <a:cubicBezTo>
                  <a:pt x="558802" y="5812845"/>
                  <a:pt x="848920" y="4668597"/>
                  <a:pt x="848920" y="3429000"/>
                </a:cubicBezTo>
                <a:cubicBezTo>
                  <a:pt x="848920" y="2189404"/>
                  <a:pt x="558802" y="1045156"/>
                  <a:pt x="68897" y="123368"/>
                </a:cubicBezTo>
                <a:close/>
              </a:path>
            </a:pathLst>
          </a:custGeom>
          <a:noFill/>
          <a:ln>
            <a:noFill/>
          </a:ln>
        </p:spPr>
      </p:pic>
      <p:sp>
        <p:nvSpPr>
          <p:cNvPr id="210" name="Google Shape;210;g351199f104e_0_133"/>
          <p:cNvSpPr txBox="1"/>
          <p:nvPr>
            <p:ph idx="1" type="subTitle"/>
          </p:nvPr>
        </p:nvSpPr>
        <p:spPr>
          <a:xfrm>
            <a:off x="219950" y="1723775"/>
            <a:ext cx="3761100" cy="1813200"/>
          </a:xfrm>
          <a:prstGeom prst="rect">
            <a:avLst/>
          </a:prstGeom>
          <a:noFill/>
          <a:ln>
            <a:noFill/>
          </a:ln>
        </p:spPr>
        <p:txBody>
          <a:bodyPr anchorCtr="0" anchor="t" bIns="34275" lIns="68575" spcFirstLastPara="1" rIns="68575" wrap="square" tIns="34275">
            <a:noAutofit/>
          </a:bodyPr>
          <a:lstStyle/>
          <a:p>
            <a:pPr indent="0" lvl="0" marL="0" rtl="0" algn="l">
              <a:lnSpc>
                <a:spcPct val="115000"/>
              </a:lnSpc>
              <a:spcBef>
                <a:spcPts val="0"/>
              </a:spcBef>
              <a:spcAft>
                <a:spcPts val="0"/>
              </a:spcAft>
              <a:buClr>
                <a:schemeClr val="dk1"/>
              </a:buClr>
              <a:buSzPts val="1100"/>
              <a:buFont typeface="Arial"/>
              <a:buNone/>
            </a:pPr>
            <a:r>
              <a:rPr lang="en" sz="1400">
                <a:highlight>
                  <a:srgbClr val="FFFFFF"/>
                </a:highlight>
              </a:rPr>
              <a:t>Did you know that certain foods can help support our mental well-being? Foods like salmon, cantaloupe, eggs, and broccoli provide important vitamins that can help our brains feel good and contribute to our overall happiness. Taking care of our bodies and minds is important, and food plays a big role in how we feel.</a:t>
            </a:r>
            <a:endParaRPr sz="1400">
              <a:highlight>
                <a:srgbClr val="FFFFFF"/>
              </a:highlight>
            </a:endParaRPr>
          </a:p>
          <a:p>
            <a:pPr indent="0" lvl="0" marL="0" rtl="0" algn="l">
              <a:lnSpc>
                <a:spcPct val="115000"/>
              </a:lnSpc>
              <a:spcBef>
                <a:spcPts val="0"/>
              </a:spcBef>
              <a:spcAft>
                <a:spcPts val="0"/>
              </a:spcAft>
              <a:buClr>
                <a:schemeClr val="dk1"/>
              </a:buClr>
              <a:buSzPts val="1100"/>
              <a:buFont typeface="Arial"/>
              <a:buNone/>
            </a:pPr>
            <a:r>
              <a:rPr lang="en" sz="1400"/>
              <a:t> </a:t>
            </a:r>
            <a:endParaRPr sz="1400"/>
          </a:p>
          <a:p>
            <a:pPr indent="0" lvl="0" marL="0" rtl="0" algn="l">
              <a:lnSpc>
                <a:spcPct val="115000"/>
              </a:lnSpc>
              <a:spcBef>
                <a:spcPts val="0"/>
              </a:spcBef>
              <a:spcAft>
                <a:spcPts val="0"/>
              </a:spcAft>
              <a:buClr>
                <a:schemeClr val="dk1"/>
              </a:buClr>
              <a:buSzPts val="1100"/>
              <a:buFont typeface="Arial"/>
              <a:buNone/>
            </a:pPr>
            <a:r>
              <a:rPr lang="en" sz="1400">
                <a:highlight>
                  <a:srgbClr val="FFFFFF"/>
                </a:highlight>
              </a:rPr>
              <a:t>And here’s a little something to make you smile: Why was the cucumber mad?</a:t>
            </a:r>
            <a:endParaRPr sz="1400">
              <a:highlight>
                <a:srgbClr val="FFFFFF"/>
              </a:highlight>
            </a:endParaRPr>
          </a:p>
          <a:p>
            <a:pPr indent="0" lvl="0" marL="0" rtl="0" algn="l">
              <a:lnSpc>
                <a:spcPct val="95000"/>
              </a:lnSpc>
              <a:spcBef>
                <a:spcPts val="0"/>
              </a:spcBef>
              <a:spcAft>
                <a:spcPts val="0"/>
              </a:spcAft>
              <a:buSzPts val="275"/>
              <a:buNone/>
            </a:pPr>
            <a:r>
              <a:rPr lang="en" sz="1400">
                <a:highlight>
                  <a:srgbClr val="FFFFFF"/>
                </a:highlight>
              </a:rPr>
              <a:t>It was in a pickle!</a:t>
            </a:r>
            <a:endParaRPr sz="1400">
              <a:highlight>
                <a:srgbClr val="FFFFFF"/>
              </a:highlight>
            </a:endParaRPr>
          </a:p>
          <a:p>
            <a:pPr indent="0" lvl="0" marL="0" rtl="0" algn="l">
              <a:lnSpc>
                <a:spcPct val="60000"/>
              </a:lnSpc>
              <a:spcBef>
                <a:spcPts val="0"/>
              </a:spcBef>
              <a:spcAft>
                <a:spcPts val="0"/>
              </a:spcAft>
              <a:buClr>
                <a:srgbClr val="000000"/>
              </a:buClr>
              <a:buSzPts val="450"/>
              <a:buFont typeface="Arial"/>
              <a:buNone/>
            </a:pPr>
            <a:r>
              <a:t/>
            </a:r>
            <a:endParaRPr sz="1400"/>
          </a:p>
        </p:txBody>
      </p:sp>
      <p:sp>
        <p:nvSpPr>
          <p:cNvPr id="211" name="Google Shape;211;g351199f104e_0_133"/>
          <p:cNvSpPr/>
          <p:nvPr/>
        </p:nvSpPr>
        <p:spPr>
          <a:xfrm rot="5400000">
            <a:off x="569938" y="260162"/>
            <a:ext cx="109800" cy="528000"/>
          </a:xfrm>
          <a:prstGeom prst="rect">
            <a:avLst/>
          </a:prstGeom>
          <a:solidFill>
            <a:schemeClr val="accent2"/>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chemeClr val="lt1"/>
              </a:buClr>
              <a:buSzPts val="1400"/>
              <a:buFont typeface="Calibri"/>
              <a:buNone/>
            </a:pPr>
            <a:r>
              <a:t/>
            </a:r>
            <a:endParaRPr b="0" i="0" sz="1400" u="none" cap="none" strike="noStrike">
              <a:solidFill>
                <a:srgbClr val="FFFFFF"/>
              </a:solidFill>
              <a:latin typeface="Calibri"/>
              <a:ea typeface="Calibri"/>
              <a:cs typeface="Calibri"/>
              <a:sym typeface="Calibri"/>
            </a:endParaRPr>
          </a:p>
        </p:txBody>
      </p:sp>
      <p:pic>
        <p:nvPicPr>
          <p:cNvPr id="212" name="Google Shape;212;g351199f104e_0_133"/>
          <p:cNvPicPr preferRelativeResize="0"/>
          <p:nvPr/>
        </p:nvPicPr>
        <p:blipFill rotWithShape="1">
          <a:blip r:embed="rId4">
            <a:alphaModFix/>
          </a:blip>
          <a:srcRect b="43248" l="0" r="0" t="0"/>
          <a:stretch/>
        </p:blipFill>
        <p:spPr>
          <a:xfrm>
            <a:off x="1104050" y="4493175"/>
            <a:ext cx="1336128" cy="540248"/>
          </a:xfrm>
          <a:prstGeom prst="rect">
            <a:avLst/>
          </a:prstGeom>
          <a:noFill/>
          <a:ln>
            <a:noFill/>
          </a:ln>
        </p:spPr>
      </p:pic>
      <p:pic>
        <p:nvPicPr>
          <p:cNvPr id="213" name="Google Shape;213;g351199f104e_0_133"/>
          <p:cNvPicPr preferRelativeResize="0"/>
          <p:nvPr/>
        </p:nvPicPr>
        <p:blipFill rotWithShape="1">
          <a:blip r:embed="rId5">
            <a:alphaModFix/>
          </a:blip>
          <a:srcRect b="0" l="0" r="0" t="0"/>
          <a:stretch/>
        </p:blipFill>
        <p:spPr>
          <a:xfrm>
            <a:off x="0" y="0"/>
            <a:ext cx="9144002" cy="337872"/>
          </a:xfrm>
          <a:prstGeom prst="rect">
            <a:avLst/>
          </a:prstGeom>
          <a:noFill/>
          <a:ln>
            <a:noFill/>
          </a:ln>
        </p:spPr>
      </p:pic>
      <p:sp>
        <p:nvSpPr>
          <p:cNvPr id="214" name="Google Shape;214;g351199f104e_0_133"/>
          <p:cNvSpPr txBox="1"/>
          <p:nvPr/>
        </p:nvSpPr>
        <p:spPr>
          <a:xfrm>
            <a:off x="219938" y="420279"/>
            <a:ext cx="744600" cy="284700"/>
          </a:xfrm>
          <a:prstGeom prst="rect">
            <a:avLst/>
          </a:prstGeom>
          <a:solidFill>
            <a:schemeClr val="lt1"/>
          </a:solid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p:txBody>
      </p:sp>
      <p:sp>
        <p:nvSpPr>
          <p:cNvPr id="215" name="Google Shape;215;g351199f104e_0_133"/>
          <p:cNvSpPr txBox="1"/>
          <p:nvPr>
            <p:ph type="ctrTitle"/>
          </p:nvPr>
        </p:nvSpPr>
        <p:spPr>
          <a:xfrm>
            <a:off x="219950" y="420275"/>
            <a:ext cx="4286700" cy="1303500"/>
          </a:xfrm>
          <a:prstGeom prst="rect">
            <a:avLst/>
          </a:prstGeom>
          <a:noFill/>
          <a:ln>
            <a:noFill/>
          </a:ln>
        </p:spPr>
        <p:txBody>
          <a:bodyPr anchorCtr="0" anchor="b" bIns="34275" lIns="68575" spcFirstLastPara="1" rIns="68575" wrap="square" tIns="34275">
            <a:normAutofit fontScale="90000"/>
          </a:bodyPr>
          <a:lstStyle/>
          <a:p>
            <a:pPr indent="0" lvl="0" marL="0" rtl="0" algn="l">
              <a:lnSpc>
                <a:spcPct val="90000"/>
              </a:lnSpc>
              <a:spcBef>
                <a:spcPts val="0"/>
              </a:spcBef>
              <a:spcAft>
                <a:spcPts val="0"/>
              </a:spcAft>
              <a:buClr>
                <a:srgbClr val="3F3F3F"/>
              </a:buClr>
              <a:buSzPct val="87804"/>
              <a:buFont typeface="Calibri"/>
              <a:buNone/>
            </a:pPr>
            <a:r>
              <a:rPr b="1" lang="en" sz="4100">
                <a:solidFill>
                  <a:srgbClr val="262626"/>
                </a:solidFill>
                <a:highlight>
                  <a:schemeClr val="lt1"/>
                </a:highlight>
              </a:rPr>
              <a:t>Day 11: Happy Food, Happy Attitude </a:t>
            </a:r>
            <a:endParaRPr b="1" sz="4100">
              <a:solidFill>
                <a:srgbClr val="262626"/>
              </a:solidFill>
              <a:highlight>
                <a:schemeClr val="lt1"/>
              </a:highlight>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19" name="Shape 219"/>
        <p:cNvGrpSpPr/>
        <p:nvPr/>
      </p:nvGrpSpPr>
      <p:grpSpPr>
        <a:xfrm>
          <a:off x="0" y="0"/>
          <a:ext cx="0" cy="0"/>
          <a:chOff x="0" y="0"/>
          <a:chExt cx="0" cy="0"/>
        </a:xfrm>
      </p:grpSpPr>
      <p:sp>
        <p:nvSpPr>
          <p:cNvPr id="220" name="Google Shape;220;g351199f104e_0_144"/>
          <p:cNvSpPr/>
          <p:nvPr/>
        </p:nvSpPr>
        <p:spPr>
          <a:xfrm>
            <a:off x="0" y="0"/>
            <a:ext cx="9144000" cy="5143500"/>
          </a:xfrm>
          <a:prstGeom prst="rect">
            <a:avLst/>
          </a:prstGeom>
          <a:solidFill>
            <a:schemeClr val="lt1"/>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pic>
        <p:nvPicPr>
          <p:cNvPr id="221" name="Google Shape;221;g351199f104e_0_144"/>
          <p:cNvPicPr preferRelativeResize="0"/>
          <p:nvPr/>
        </p:nvPicPr>
        <p:blipFill rotWithShape="1">
          <a:blip r:embed="rId3">
            <a:alphaModFix/>
          </a:blip>
          <a:srcRect b="0" l="10673" r="10658" t="0"/>
          <a:stretch/>
        </p:blipFill>
        <p:spPr>
          <a:xfrm>
            <a:off x="3517250" y="46100"/>
            <a:ext cx="6061405" cy="5143500"/>
          </a:xfrm>
          <a:custGeom>
            <a:rect b="b" l="l" r="r" t="t"/>
            <a:pathLst>
              <a:path extrusionOk="0" h="6858000" w="8081873">
                <a:moveTo>
                  <a:pt x="0" y="0"/>
                </a:moveTo>
                <a:lnTo>
                  <a:pt x="8081873" y="0"/>
                </a:lnTo>
                <a:lnTo>
                  <a:pt x="8081873" y="6858000"/>
                </a:lnTo>
                <a:lnTo>
                  <a:pt x="0" y="6858000"/>
                </a:lnTo>
                <a:lnTo>
                  <a:pt x="68897" y="6734633"/>
                </a:lnTo>
                <a:cubicBezTo>
                  <a:pt x="558802" y="5812845"/>
                  <a:pt x="848920" y="4668597"/>
                  <a:pt x="848920" y="3429000"/>
                </a:cubicBezTo>
                <a:cubicBezTo>
                  <a:pt x="848920" y="2189404"/>
                  <a:pt x="558802" y="1045156"/>
                  <a:pt x="68897" y="123368"/>
                </a:cubicBezTo>
                <a:close/>
              </a:path>
            </a:pathLst>
          </a:custGeom>
          <a:noFill/>
          <a:ln>
            <a:noFill/>
          </a:ln>
        </p:spPr>
      </p:pic>
      <p:sp>
        <p:nvSpPr>
          <p:cNvPr id="222" name="Google Shape;222;g351199f104e_0_144"/>
          <p:cNvSpPr txBox="1"/>
          <p:nvPr>
            <p:ph idx="1" type="subTitle"/>
          </p:nvPr>
        </p:nvSpPr>
        <p:spPr>
          <a:xfrm>
            <a:off x="219950" y="1723775"/>
            <a:ext cx="3761100" cy="2042700"/>
          </a:xfrm>
          <a:prstGeom prst="rect">
            <a:avLst/>
          </a:prstGeom>
          <a:noFill/>
          <a:ln>
            <a:noFill/>
          </a:ln>
        </p:spPr>
        <p:txBody>
          <a:bodyPr anchorCtr="0" anchor="t" bIns="34275" lIns="68575" spcFirstLastPara="1" rIns="68575" wrap="square" tIns="34275">
            <a:noAutofit/>
          </a:bodyPr>
          <a:lstStyle/>
          <a:p>
            <a:pPr indent="0" lvl="0" marL="0" rtl="0" algn="l">
              <a:lnSpc>
                <a:spcPct val="115000"/>
              </a:lnSpc>
              <a:spcBef>
                <a:spcPts val="0"/>
              </a:spcBef>
              <a:spcAft>
                <a:spcPts val="0"/>
              </a:spcAft>
              <a:buSzPts val="1800"/>
              <a:buNone/>
            </a:pPr>
            <a:r>
              <a:rPr lang="en" sz="1200">
                <a:highlight>
                  <a:srgbClr val="FFFFFF"/>
                </a:highlight>
              </a:rPr>
              <a:t>Being open-minded when trying new foods is a great way to build a positive relationship with food. When we use neutral words to describe foods, we avoid making judgments before we’ve even had the chance to try them. Trying new foods helps us discover what we enjoy and what we don’t, and it can be a fun way to learn more about our tastes.</a:t>
            </a:r>
            <a:endParaRPr sz="1200">
              <a:highlight>
                <a:srgbClr val="FFFFFF"/>
              </a:highlight>
            </a:endParaRPr>
          </a:p>
          <a:p>
            <a:pPr indent="0" lvl="0" marL="0" rtl="0" algn="l">
              <a:lnSpc>
                <a:spcPct val="115000"/>
              </a:lnSpc>
              <a:spcBef>
                <a:spcPts val="0"/>
              </a:spcBef>
              <a:spcAft>
                <a:spcPts val="0"/>
              </a:spcAft>
              <a:buSzPts val="1800"/>
              <a:buNone/>
            </a:pPr>
            <a:r>
              <a:rPr lang="en" sz="1200"/>
              <a:t> </a:t>
            </a:r>
            <a:endParaRPr sz="1200"/>
          </a:p>
          <a:p>
            <a:pPr indent="0" lvl="0" marL="0" rtl="0" algn="l">
              <a:lnSpc>
                <a:spcPct val="115000"/>
              </a:lnSpc>
              <a:spcBef>
                <a:spcPts val="0"/>
              </a:spcBef>
              <a:spcAft>
                <a:spcPts val="0"/>
              </a:spcAft>
              <a:buSzPts val="1800"/>
              <a:buNone/>
            </a:pPr>
            <a:r>
              <a:rPr lang="en" sz="1200">
                <a:highlight>
                  <a:srgbClr val="FFFFFF"/>
                </a:highlight>
              </a:rPr>
              <a:t>Why not challenge yourself to try something new today? If you’re looking for inspiration, check out the bulletin board at [insert bulletin board location] for ideas from others about foods they enjoy that you might want to try.</a:t>
            </a:r>
            <a:endParaRPr sz="1200">
              <a:highlight>
                <a:srgbClr val="FFFFFF"/>
              </a:highlight>
            </a:endParaRPr>
          </a:p>
          <a:p>
            <a:pPr indent="0" lvl="0" marL="0" rtl="0" algn="l">
              <a:lnSpc>
                <a:spcPct val="95000"/>
              </a:lnSpc>
              <a:spcBef>
                <a:spcPts val="0"/>
              </a:spcBef>
              <a:spcAft>
                <a:spcPts val="0"/>
              </a:spcAft>
              <a:buSzPts val="275"/>
              <a:buNone/>
            </a:pPr>
            <a:r>
              <a:t/>
            </a:r>
            <a:endParaRPr sz="1100">
              <a:highlight>
                <a:srgbClr val="FFFFFF"/>
              </a:highlight>
            </a:endParaRPr>
          </a:p>
          <a:p>
            <a:pPr indent="0" lvl="0" marL="0" rtl="0" algn="l">
              <a:lnSpc>
                <a:spcPct val="60000"/>
              </a:lnSpc>
              <a:spcBef>
                <a:spcPts val="0"/>
              </a:spcBef>
              <a:spcAft>
                <a:spcPts val="0"/>
              </a:spcAft>
              <a:buClr>
                <a:srgbClr val="000000"/>
              </a:buClr>
              <a:buSzPts val="450"/>
              <a:buFont typeface="Arial"/>
              <a:buNone/>
            </a:pPr>
            <a:r>
              <a:t/>
            </a:r>
            <a:endParaRPr sz="1100">
              <a:solidFill>
                <a:srgbClr val="262626"/>
              </a:solidFill>
            </a:endParaRPr>
          </a:p>
        </p:txBody>
      </p:sp>
      <p:sp>
        <p:nvSpPr>
          <p:cNvPr id="223" name="Google Shape;223;g351199f104e_0_144"/>
          <p:cNvSpPr/>
          <p:nvPr/>
        </p:nvSpPr>
        <p:spPr>
          <a:xfrm rot="5400000">
            <a:off x="569938" y="260162"/>
            <a:ext cx="109800" cy="528000"/>
          </a:xfrm>
          <a:prstGeom prst="rect">
            <a:avLst/>
          </a:prstGeom>
          <a:solidFill>
            <a:schemeClr val="accent2"/>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chemeClr val="lt1"/>
              </a:buClr>
              <a:buSzPts val="1400"/>
              <a:buFont typeface="Calibri"/>
              <a:buNone/>
            </a:pPr>
            <a:r>
              <a:t/>
            </a:r>
            <a:endParaRPr b="0" i="0" sz="1400" u="none" cap="none" strike="noStrike">
              <a:solidFill>
                <a:srgbClr val="FFFFFF"/>
              </a:solidFill>
              <a:latin typeface="Calibri"/>
              <a:ea typeface="Calibri"/>
              <a:cs typeface="Calibri"/>
              <a:sym typeface="Calibri"/>
            </a:endParaRPr>
          </a:p>
        </p:txBody>
      </p:sp>
      <p:pic>
        <p:nvPicPr>
          <p:cNvPr id="224" name="Google Shape;224;g351199f104e_0_144"/>
          <p:cNvPicPr preferRelativeResize="0"/>
          <p:nvPr/>
        </p:nvPicPr>
        <p:blipFill rotWithShape="1">
          <a:blip r:embed="rId4">
            <a:alphaModFix/>
          </a:blip>
          <a:srcRect b="43248" l="0" r="0" t="0"/>
          <a:stretch/>
        </p:blipFill>
        <p:spPr>
          <a:xfrm>
            <a:off x="1104050" y="4367225"/>
            <a:ext cx="1336128" cy="540248"/>
          </a:xfrm>
          <a:prstGeom prst="rect">
            <a:avLst/>
          </a:prstGeom>
          <a:noFill/>
          <a:ln>
            <a:noFill/>
          </a:ln>
        </p:spPr>
      </p:pic>
      <p:pic>
        <p:nvPicPr>
          <p:cNvPr id="225" name="Google Shape;225;g351199f104e_0_144"/>
          <p:cNvPicPr preferRelativeResize="0"/>
          <p:nvPr/>
        </p:nvPicPr>
        <p:blipFill rotWithShape="1">
          <a:blip r:embed="rId5">
            <a:alphaModFix/>
          </a:blip>
          <a:srcRect b="0" l="0" r="0" t="0"/>
          <a:stretch/>
        </p:blipFill>
        <p:spPr>
          <a:xfrm>
            <a:off x="0" y="0"/>
            <a:ext cx="9144002" cy="337872"/>
          </a:xfrm>
          <a:prstGeom prst="rect">
            <a:avLst/>
          </a:prstGeom>
          <a:noFill/>
          <a:ln>
            <a:noFill/>
          </a:ln>
        </p:spPr>
      </p:pic>
      <p:sp>
        <p:nvSpPr>
          <p:cNvPr id="226" name="Google Shape;226;g351199f104e_0_144"/>
          <p:cNvSpPr txBox="1"/>
          <p:nvPr/>
        </p:nvSpPr>
        <p:spPr>
          <a:xfrm>
            <a:off x="219938" y="420279"/>
            <a:ext cx="744600" cy="284700"/>
          </a:xfrm>
          <a:prstGeom prst="rect">
            <a:avLst/>
          </a:prstGeom>
          <a:solidFill>
            <a:schemeClr val="lt1"/>
          </a:solid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p:txBody>
      </p:sp>
      <p:sp>
        <p:nvSpPr>
          <p:cNvPr id="227" name="Google Shape;227;g351199f104e_0_144"/>
          <p:cNvSpPr txBox="1"/>
          <p:nvPr>
            <p:ph type="ctrTitle"/>
          </p:nvPr>
        </p:nvSpPr>
        <p:spPr>
          <a:xfrm>
            <a:off x="219950" y="420275"/>
            <a:ext cx="4195800" cy="1303500"/>
          </a:xfrm>
          <a:prstGeom prst="rect">
            <a:avLst/>
          </a:prstGeom>
          <a:noFill/>
          <a:ln>
            <a:noFill/>
          </a:ln>
        </p:spPr>
        <p:txBody>
          <a:bodyPr anchorCtr="0" anchor="b" bIns="34275" lIns="68575" spcFirstLastPara="1" rIns="68575" wrap="square" tIns="34275">
            <a:normAutofit fontScale="90000"/>
          </a:bodyPr>
          <a:lstStyle/>
          <a:p>
            <a:pPr indent="0" lvl="0" marL="0" rtl="0" algn="l">
              <a:lnSpc>
                <a:spcPct val="90000"/>
              </a:lnSpc>
              <a:spcBef>
                <a:spcPts val="0"/>
              </a:spcBef>
              <a:spcAft>
                <a:spcPts val="0"/>
              </a:spcAft>
              <a:buClr>
                <a:srgbClr val="3F3F3F"/>
              </a:buClr>
              <a:buSzPct val="87804"/>
              <a:buFont typeface="Calibri"/>
              <a:buNone/>
            </a:pPr>
            <a:r>
              <a:rPr b="1" lang="en" sz="4100">
                <a:solidFill>
                  <a:srgbClr val="262626"/>
                </a:solidFill>
                <a:highlight>
                  <a:schemeClr val="lt1"/>
                </a:highlight>
              </a:rPr>
              <a:t>Day 12: Happy Food, Happy Attitude </a:t>
            </a:r>
            <a:endParaRPr b="1" sz="4100">
              <a:solidFill>
                <a:srgbClr val="262626"/>
              </a:solidFill>
              <a:highlight>
                <a:schemeClr val="lt1"/>
              </a:highlight>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31" name="Shape 231"/>
        <p:cNvGrpSpPr/>
        <p:nvPr/>
      </p:nvGrpSpPr>
      <p:grpSpPr>
        <a:xfrm>
          <a:off x="0" y="0"/>
          <a:ext cx="0" cy="0"/>
          <a:chOff x="0" y="0"/>
          <a:chExt cx="0" cy="0"/>
        </a:xfrm>
      </p:grpSpPr>
      <p:sp>
        <p:nvSpPr>
          <p:cNvPr id="232" name="Google Shape;232;g351199f104e_0_155"/>
          <p:cNvSpPr/>
          <p:nvPr/>
        </p:nvSpPr>
        <p:spPr>
          <a:xfrm>
            <a:off x="0" y="0"/>
            <a:ext cx="9144000" cy="5143500"/>
          </a:xfrm>
          <a:prstGeom prst="rect">
            <a:avLst/>
          </a:prstGeom>
          <a:solidFill>
            <a:schemeClr val="lt1"/>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pic>
        <p:nvPicPr>
          <p:cNvPr id="233" name="Google Shape;233;g351199f104e_0_155"/>
          <p:cNvPicPr preferRelativeResize="0"/>
          <p:nvPr/>
        </p:nvPicPr>
        <p:blipFill rotWithShape="1">
          <a:blip r:embed="rId3">
            <a:alphaModFix/>
          </a:blip>
          <a:srcRect b="0" l="10673" r="10658" t="0"/>
          <a:stretch/>
        </p:blipFill>
        <p:spPr>
          <a:xfrm>
            <a:off x="3517250" y="46100"/>
            <a:ext cx="6061405" cy="5143500"/>
          </a:xfrm>
          <a:custGeom>
            <a:rect b="b" l="l" r="r" t="t"/>
            <a:pathLst>
              <a:path extrusionOk="0" h="6858000" w="8081873">
                <a:moveTo>
                  <a:pt x="0" y="0"/>
                </a:moveTo>
                <a:lnTo>
                  <a:pt x="8081873" y="0"/>
                </a:lnTo>
                <a:lnTo>
                  <a:pt x="8081873" y="6858000"/>
                </a:lnTo>
                <a:lnTo>
                  <a:pt x="0" y="6858000"/>
                </a:lnTo>
                <a:lnTo>
                  <a:pt x="68897" y="6734633"/>
                </a:lnTo>
                <a:cubicBezTo>
                  <a:pt x="558802" y="5812845"/>
                  <a:pt x="848920" y="4668597"/>
                  <a:pt x="848920" y="3429000"/>
                </a:cubicBezTo>
                <a:cubicBezTo>
                  <a:pt x="848920" y="2189404"/>
                  <a:pt x="558802" y="1045156"/>
                  <a:pt x="68897" y="123368"/>
                </a:cubicBezTo>
                <a:close/>
              </a:path>
            </a:pathLst>
          </a:custGeom>
          <a:noFill/>
          <a:ln>
            <a:noFill/>
          </a:ln>
        </p:spPr>
      </p:pic>
      <p:sp>
        <p:nvSpPr>
          <p:cNvPr id="234" name="Google Shape;234;g351199f104e_0_155"/>
          <p:cNvSpPr txBox="1"/>
          <p:nvPr>
            <p:ph idx="1" type="subTitle"/>
          </p:nvPr>
        </p:nvSpPr>
        <p:spPr>
          <a:xfrm>
            <a:off x="219950" y="1806175"/>
            <a:ext cx="3761100" cy="1813200"/>
          </a:xfrm>
          <a:prstGeom prst="rect">
            <a:avLst/>
          </a:prstGeom>
          <a:noFill/>
          <a:ln>
            <a:noFill/>
          </a:ln>
        </p:spPr>
        <p:txBody>
          <a:bodyPr anchorCtr="0" anchor="t" bIns="34275" lIns="68575" spcFirstLastPara="1" rIns="68575" wrap="square" tIns="34275">
            <a:noAutofit/>
          </a:bodyPr>
          <a:lstStyle/>
          <a:p>
            <a:pPr indent="0" lvl="0" marL="0" rtl="0" algn="l">
              <a:lnSpc>
                <a:spcPct val="95000"/>
              </a:lnSpc>
              <a:spcBef>
                <a:spcPts val="0"/>
              </a:spcBef>
              <a:spcAft>
                <a:spcPts val="0"/>
              </a:spcAft>
              <a:buSzPts val="275"/>
              <a:buNone/>
            </a:pPr>
            <a:r>
              <a:rPr lang="en" sz="1600">
                <a:highlight>
                  <a:srgbClr val="FFFFFF"/>
                </a:highlight>
              </a:rPr>
              <a:t>Did you know that there’s food for every colour of the rainbow? Many fruits and vegetables come in bright, vibrant colors, while foods like cereal, yogurt, and toast have more neutral tones. Think about your favourite color—can you think of a food that matches it? Exploring the variety of colours in food is a fun way to appreciate how diverse and exciting our meals can be</a:t>
            </a:r>
            <a:r>
              <a:rPr lang="en" sz="1600"/>
              <a:t>.</a:t>
            </a:r>
            <a:endParaRPr sz="1600">
              <a:highlight>
                <a:srgbClr val="FFFFFF"/>
              </a:highlight>
            </a:endParaRPr>
          </a:p>
          <a:p>
            <a:pPr indent="0" lvl="0" marL="0" rtl="0" algn="l">
              <a:lnSpc>
                <a:spcPct val="60000"/>
              </a:lnSpc>
              <a:spcBef>
                <a:spcPts val="0"/>
              </a:spcBef>
              <a:spcAft>
                <a:spcPts val="0"/>
              </a:spcAft>
              <a:buClr>
                <a:srgbClr val="000000"/>
              </a:buClr>
              <a:buSzPts val="450"/>
              <a:buFont typeface="Arial"/>
              <a:buNone/>
            </a:pPr>
            <a:r>
              <a:t/>
            </a:r>
            <a:endParaRPr sz="1500">
              <a:solidFill>
                <a:srgbClr val="262626"/>
              </a:solidFill>
            </a:endParaRPr>
          </a:p>
        </p:txBody>
      </p:sp>
      <p:sp>
        <p:nvSpPr>
          <p:cNvPr id="235" name="Google Shape;235;g351199f104e_0_155"/>
          <p:cNvSpPr/>
          <p:nvPr/>
        </p:nvSpPr>
        <p:spPr>
          <a:xfrm rot="5400000">
            <a:off x="569938" y="260162"/>
            <a:ext cx="109800" cy="528000"/>
          </a:xfrm>
          <a:prstGeom prst="rect">
            <a:avLst/>
          </a:prstGeom>
          <a:solidFill>
            <a:schemeClr val="accent2"/>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chemeClr val="lt1"/>
              </a:buClr>
              <a:buSzPts val="1400"/>
              <a:buFont typeface="Calibri"/>
              <a:buNone/>
            </a:pPr>
            <a:r>
              <a:t/>
            </a:r>
            <a:endParaRPr b="0" i="0" sz="1400" u="none" cap="none" strike="noStrike">
              <a:solidFill>
                <a:srgbClr val="FFFFFF"/>
              </a:solidFill>
              <a:latin typeface="Calibri"/>
              <a:ea typeface="Calibri"/>
              <a:cs typeface="Calibri"/>
              <a:sym typeface="Calibri"/>
            </a:endParaRPr>
          </a:p>
        </p:txBody>
      </p:sp>
      <p:pic>
        <p:nvPicPr>
          <p:cNvPr id="236" name="Google Shape;236;g351199f104e_0_155"/>
          <p:cNvPicPr preferRelativeResize="0"/>
          <p:nvPr/>
        </p:nvPicPr>
        <p:blipFill rotWithShape="1">
          <a:blip r:embed="rId4">
            <a:alphaModFix/>
          </a:blip>
          <a:srcRect b="43248" l="0" r="0" t="0"/>
          <a:stretch/>
        </p:blipFill>
        <p:spPr>
          <a:xfrm>
            <a:off x="1104050" y="4318225"/>
            <a:ext cx="1336128" cy="540248"/>
          </a:xfrm>
          <a:prstGeom prst="rect">
            <a:avLst/>
          </a:prstGeom>
          <a:noFill/>
          <a:ln>
            <a:noFill/>
          </a:ln>
        </p:spPr>
      </p:pic>
      <p:pic>
        <p:nvPicPr>
          <p:cNvPr id="237" name="Google Shape;237;g351199f104e_0_155"/>
          <p:cNvPicPr preferRelativeResize="0"/>
          <p:nvPr/>
        </p:nvPicPr>
        <p:blipFill rotWithShape="1">
          <a:blip r:embed="rId5">
            <a:alphaModFix/>
          </a:blip>
          <a:srcRect b="0" l="0" r="0" t="0"/>
          <a:stretch/>
        </p:blipFill>
        <p:spPr>
          <a:xfrm>
            <a:off x="0" y="0"/>
            <a:ext cx="9144002" cy="337872"/>
          </a:xfrm>
          <a:prstGeom prst="rect">
            <a:avLst/>
          </a:prstGeom>
          <a:noFill/>
          <a:ln>
            <a:noFill/>
          </a:ln>
        </p:spPr>
      </p:pic>
      <p:sp>
        <p:nvSpPr>
          <p:cNvPr id="238" name="Google Shape;238;g351199f104e_0_155"/>
          <p:cNvSpPr txBox="1"/>
          <p:nvPr/>
        </p:nvSpPr>
        <p:spPr>
          <a:xfrm>
            <a:off x="219938" y="420279"/>
            <a:ext cx="744600" cy="284700"/>
          </a:xfrm>
          <a:prstGeom prst="rect">
            <a:avLst/>
          </a:prstGeom>
          <a:solidFill>
            <a:schemeClr val="lt1"/>
          </a:solid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p:txBody>
      </p:sp>
      <p:sp>
        <p:nvSpPr>
          <p:cNvPr id="239" name="Google Shape;239;g351199f104e_0_155"/>
          <p:cNvSpPr txBox="1"/>
          <p:nvPr>
            <p:ph type="ctrTitle"/>
          </p:nvPr>
        </p:nvSpPr>
        <p:spPr>
          <a:xfrm>
            <a:off x="219950" y="420275"/>
            <a:ext cx="4244700" cy="1303500"/>
          </a:xfrm>
          <a:prstGeom prst="rect">
            <a:avLst/>
          </a:prstGeom>
          <a:noFill/>
          <a:ln>
            <a:noFill/>
          </a:ln>
        </p:spPr>
        <p:txBody>
          <a:bodyPr anchorCtr="0" anchor="b" bIns="34275" lIns="68575" spcFirstLastPara="1" rIns="68575" wrap="square" tIns="34275">
            <a:normAutofit fontScale="90000"/>
          </a:bodyPr>
          <a:lstStyle/>
          <a:p>
            <a:pPr indent="0" lvl="0" marL="0" rtl="0" algn="l">
              <a:lnSpc>
                <a:spcPct val="90000"/>
              </a:lnSpc>
              <a:spcBef>
                <a:spcPts val="0"/>
              </a:spcBef>
              <a:spcAft>
                <a:spcPts val="0"/>
              </a:spcAft>
              <a:buClr>
                <a:srgbClr val="3F3F3F"/>
              </a:buClr>
              <a:buSzPct val="87804"/>
              <a:buFont typeface="Calibri"/>
              <a:buNone/>
            </a:pPr>
            <a:r>
              <a:rPr b="1" lang="en" sz="4100">
                <a:solidFill>
                  <a:srgbClr val="262626"/>
                </a:solidFill>
                <a:highlight>
                  <a:schemeClr val="lt1"/>
                </a:highlight>
              </a:rPr>
              <a:t>Day 13: Happy Food, Happy Attitude </a:t>
            </a:r>
            <a:endParaRPr b="1" sz="4100">
              <a:solidFill>
                <a:srgbClr val="262626"/>
              </a:solidFill>
              <a:highlight>
                <a:schemeClr val="lt1"/>
              </a:highlight>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43" name="Shape 243"/>
        <p:cNvGrpSpPr/>
        <p:nvPr/>
      </p:nvGrpSpPr>
      <p:grpSpPr>
        <a:xfrm>
          <a:off x="0" y="0"/>
          <a:ext cx="0" cy="0"/>
          <a:chOff x="0" y="0"/>
          <a:chExt cx="0" cy="0"/>
        </a:xfrm>
      </p:grpSpPr>
      <p:sp>
        <p:nvSpPr>
          <p:cNvPr id="244" name="Google Shape;244;g351199f104e_0_166"/>
          <p:cNvSpPr/>
          <p:nvPr/>
        </p:nvSpPr>
        <p:spPr>
          <a:xfrm>
            <a:off x="0" y="0"/>
            <a:ext cx="9144000" cy="5143500"/>
          </a:xfrm>
          <a:prstGeom prst="rect">
            <a:avLst/>
          </a:prstGeom>
          <a:solidFill>
            <a:schemeClr val="lt1"/>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pic>
        <p:nvPicPr>
          <p:cNvPr id="245" name="Google Shape;245;g351199f104e_0_166"/>
          <p:cNvPicPr preferRelativeResize="0"/>
          <p:nvPr/>
        </p:nvPicPr>
        <p:blipFill rotWithShape="1">
          <a:blip r:embed="rId3">
            <a:alphaModFix/>
          </a:blip>
          <a:srcRect b="0" l="10673" r="10658" t="0"/>
          <a:stretch/>
        </p:blipFill>
        <p:spPr>
          <a:xfrm>
            <a:off x="3517250" y="46100"/>
            <a:ext cx="6061405" cy="5143500"/>
          </a:xfrm>
          <a:custGeom>
            <a:rect b="b" l="l" r="r" t="t"/>
            <a:pathLst>
              <a:path extrusionOk="0" h="6858000" w="8081873">
                <a:moveTo>
                  <a:pt x="0" y="0"/>
                </a:moveTo>
                <a:lnTo>
                  <a:pt x="8081873" y="0"/>
                </a:lnTo>
                <a:lnTo>
                  <a:pt x="8081873" y="6858000"/>
                </a:lnTo>
                <a:lnTo>
                  <a:pt x="0" y="6858000"/>
                </a:lnTo>
                <a:lnTo>
                  <a:pt x="68897" y="6734633"/>
                </a:lnTo>
                <a:cubicBezTo>
                  <a:pt x="558802" y="5812845"/>
                  <a:pt x="848920" y="4668597"/>
                  <a:pt x="848920" y="3429000"/>
                </a:cubicBezTo>
                <a:cubicBezTo>
                  <a:pt x="848920" y="2189404"/>
                  <a:pt x="558802" y="1045156"/>
                  <a:pt x="68897" y="123368"/>
                </a:cubicBezTo>
                <a:close/>
              </a:path>
            </a:pathLst>
          </a:custGeom>
          <a:noFill/>
          <a:ln>
            <a:noFill/>
          </a:ln>
        </p:spPr>
      </p:pic>
      <p:sp>
        <p:nvSpPr>
          <p:cNvPr id="246" name="Google Shape;246;g351199f104e_0_166"/>
          <p:cNvSpPr txBox="1"/>
          <p:nvPr>
            <p:ph idx="1" type="subTitle"/>
          </p:nvPr>
        </p:nvSpPr>
        <p:spPr>
          <a:xfrm>
            <a:off x="219950" y="1764175"/>
            <a:ext cx="3761100" cy="1813200"/>
          </a:xfrm>
          <a:prstGeom prst="rect">
            <a:avLst/>
          </a:prstGeom>
          <a:noFill/>
          <a:ln>
            <a:noFill/>
          </a:ln>
        </p:spPr>
        <p:txBody>
          <a:bodyPr anchorCtr="0" anchor="t" bIns="34275" lIns="68575" spcFirstLastPara="1" rIns="68575" wrap="square" tIns="34275">
            <a:noAutofit/>
          </a:bodyPr>
          <a:lstStyle/>
          <a:p>
            <a:pPr indent="0" lvl="0" marL="0" rtl="0" algn="l">
              <a:lnSpc>
                <a:spcPct val="115000"/>
              </a:lnSpc>
              <a:spcBef>
                <a:spcPts val="0"/>
              </a:spcBef>
              <a:spcAft>
                <a:spcPts val="0"/>
              </a:spcAft>
              <a:buClr>
                <a:schemeClr val="dk1"/>
              </a:buClr>
              <a:buSzPts val="1100"/>
              <a:buFont typeface="Arial"/>
              <a:buNone/>
            </a:pPr>
            <a:r>
              <a:rPr lang="en" sz="1400">
                <a:highlight>
                  <a:srgbClr val="FFFFFF"/>
                </a:highlight>
              </a:rPr>
              <a:t>Our mental, emotional, and physical well-being all play a role in the foods we choose. When we're feeling down or unwell, we may turn to comforting foods for support. On the other hand, when we're feeling happy, we might choose foods to celebrate. The foods we eat are often influenced by our mood, and they can affect how we feel and our outlook on the day.</a:t>
            </a:r>
            <a:endParaRPr sz="1400">
              <a:highlight>
                <a:srgbClr val="FFFFFF"/>
              </a:highlight>
            </a:endParaRPr>
          </a:p>
          <a:p>
            <a:pPr indent="0" lvl="0" marL="0" rtl="0" algn="l">
              <a:lnSpc>
                <a:spcPct val="115000"/>
              </a:lnSpc>
              <a:spcBef>
                <a:spcPts val="0"/>
              </a:spcBef>
              <a:spcAft>
                <a:spcPts val="0"/>
              </a:spcAft>
              <a:buClr>
                <a:schemeClr val="dk1"/>
              </a:buClr>
              <a:buSzPts val="1100"/>
              <a:buFont typeface="Arial"/>
              <a:buNone/>
            </a:pPr>
            <a:r>
              <a:rPr lang="en" sz="1400">
                <a:highlight>
                  <a:srgbClr val="FFFFFF"/>
                </a:highlight>
              </a:rPr>
              <a:t>To brighten your mood, here’s a fun joke:</a:t>
            </a:r>
            <a:endParaRPr sz="1400">
              <a:highlight>
                <a:srgbClr val="FFFFFF"/>
              </a:highlight>
            </a:endParaRPr>
          </a:p>
          <a:p>
            <a:pPr indent="0" lvl="0" marL="0" rtl="0" algn="l">
              <a:lnSpc>
                <a:spcPct val="115000"/>
              </a:lnSpc>
              <a:spcBef>
                <a:spcPts val="0"/>
              </a:spcBef>
              <a:spcAft>
                <a:spcPts val="0"/>
              </a:spcAft>
              <a:buClr>
                <a:schemeClr val="dk1"/>
              </a:buClr>
              <a:buSzPts val="1100"/>
              <a:buFont typeface="Arial"/>
              <a:buNone/>
            </a:pPr>
            <a:r>
              <a:rPr lang="en" sz="1400">
                <a:highlight>
                  <a:srgbClr val="FFFFFF"/>
                </a:highlight>
              </a:rPr>
              <a:t>Do you know what a twin’s favorite fruit is?</a:t>
            </a:r>
            <a:endParaRPr sz="1400">
              <a:highlight>
                <a:srgbClr val="FFFFFF"/>
              </a:highlight>
            </a:endParaRPr>
          </a:p>
          <a:p>
            <a:pPr indent="0" lvl="0" marL="0" rtl="0" algn="l">
              <a:lnSpc>
                <a:spcPct val="95000"/>
              </a:lnSpc>
              <a:spcBef>
                <a:spcPts val="0"/>
              </a:spcBef>
              <a:spcAft>
                <a:spcPts val="0"/>
              </a:spcAft>
              <a:buSzPts val="275"/>
              <a:buNone/>
            </a:pPr>
            <a:r>
              <a:rPr lang="en" sz="1400"/>
              <a:t>Pears</a:t>
            </a:r>
            <a:endParaRPr sz="1400">
              <a:highlight>
                <a:srgbClr val="FFFFFF"/>
              </a:highlight>
            </a:endParaRPr>
          </a:p>
          <a:p>
            <a:pPr indent="0" lvl="0" marL="0" rtl="0" algn="l">
              <a:lnSpc>
                <a:spcPct val="60000"/>
              </a:lnSpc>
              <a:spcBef>
                <a:spcPts val="0"/>
              </a:spcBef>
              <a:spcAft>
                <a:spcPts val="0"/>
              </a:spcAft>
              <a:buClr>
                <a:srgbClr val="000000"/>
              </a:buClr>
              <a:buSzPts val="450"/>
              <a:buFont typeface="Arial"/>
              <a:buNone/>
            </a:pPr>
            <a:r>
              <a:t/>
            </a:r>
            <a:endParaRPr sz="1500"/>
          </a:p>
        </p:txBody>
      </p:sp>
      <p:sp>
        <p:nvSpPr>
          <p:cNvPr id="247" name="Google Shape;247;g351199f104e_0_166"/>
          <p:cNvSpPr/>
          <p:nvPr/>
        </p:nvSpPr>
        <p:spPr>
          <a:xfrm rot="5400000">
            <a:off x="569938" y="260162"/>
            <a:ext cx="109800" cy="528000"/>
          </a:xfrm>
          <a:prstGeom prst="rect">
            <a:avLst/>
          </a:prstGeom>
          <a:solidFill>
            <a:schemeClr val="accent2"/>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chemeClr val="lt1"/>
              </a:buClr>
              <a:buSzPts val="1400"/>
              <a:buFont typeface="Calibri"/>
              <a:buNone/>
            </a:pPr>
            <a:r>
              <a:t/>
            </a:r>
            <a:endParaRPr b="0" i="0" sz="1400" u="none" cap="none" strike="noStrike">
              <a:solidFill>
                <a:srgbClr val="FFFFFF"/>
              </a:solidFill>
              <a:latin typeface="Calibri"/>
              <a:ea typeface="Calibri"/>
              <a:cs typeface="Calibri"/>
              <a:sym typeface="Calibri"/>
            </a:endParaRPr>
          </a:p>
        </p:txBody>
      </p:sp>
      <p:pic>
        <p:nvPicPr>
          <p:cNvPr id="248" name="Google Shape;248;g351199f104e_0_166"/>
          <p:cNvPicPr preferRelativeResize="0"/>
          <p:nvPr/>
        </p:nvPicPr>
        <p:blipFill rotWithShape="1">
          <a:blip r:embed="rId4">
            <a:alphaModFix/>
          </a:blip>
          <a:srcRect b="43248" l="0" r="0" t="0"/>
          <a:stretch/>
        </p:blipFill>
        <p:spPr>
          <a:xfrm>
            <a:off x="1104050" y="4318225"/>
            <a:ext cx="1336128" cy="540248"/>
          </a:xfrm>
          <a:prstGeom prst="rect">
            <a:avLst/>
          </a:prstGeom>
          <a:noFill/>
          <a:ln>
            <a:noFill/>
          </a:ln>
        </p:spPr>
      </p:pic>
      <p:pic>
        <p:nvPicPr>
          <p:cNvPr id="249" name="Google Shape;249;g351199f104e_0_166"/>
          <p:cNvPicPr preferRelativeResize="0"/>
          <p:nvPr/>
        </p:nvPicPr>
        <p:blipFill rotWithShape="1">
          <a:blip r:embed="rId5">
            <a:alphaModFix/>
          </a:blip>
          <a:srcRect b="0" l="0" r="0" t="0"/>
          <a:stretch/>
        </p:blipFill>
        <p:spPr>
          <a:xfrm>
            <a:off x="0" y="0"/>
            <a:ext cx="9144002" cy="337872"/>
          </a:xfrm>
          <a:prstGeom prst="rect">
            <a:avLst/>
          </a:prstGeom>
          <a:noFill/>
          <a:ln>
            <a:noFill/>
          </a:ln>
        </p:spPr>
      </p:pic>
      <p:sp>
        <p:nvSpPr>
          <p:cNvPr id="250" name="Google Shape;250;g351199f104e_0_166"/>
          <p:cNvSpPr txBox="1"/>
          <p:nvPr/>
        </p:nvSpPr>
        <p:spPr>
          <a:xfrm>
            <a:off x="219938" y="420279"/>
            <a:ext cx="744600" cy="284700"/>
          </a:xfrm>
          <a:prstGeom prst="rect">
            <a:avLst/>
          </a:prstGeom>
          <a:solidFill>
            <a:schemeClr val="lt1"/>
          </a:solid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p:txBody>
      </p:sp>
      <p:sp>
        <p:nvSpPr>
          <p:cNvPr id="251" name="Google Shape;251;g351199f104e_0_166"/>
          <p:cNvSpPr txBox="1"/>
          <p:nvPr>
            <p:ph type="ctrTitle"/>
          </p:nvPr>
        </p:nvSpPr>
        <p:spPr>
          <a:xfrm>
            <a:off x="219950" y="420275"/>
            <a:ext cx="4174800" cy="1303500"/>
          </a:xfrm>
          <a:prstGeom prst="rect">
            <a:avLst/>
          </a:prstGeom>
          <a:noFill/>
          <a:ln>
            <a:noFill/>
          </a:ln>
        </p:spPr>
        <p:txBody>
          <a:bodyPr anchorCtr="0" anchor="b" bIns="34275" lIns="68575" spcFirstLastPara="1" rIns="68575" wrap="square" tIns="34275">
            <a:normAutofit fontScale="90000"/>
          </a:bodyPr>
          <a:lstStyle/>
          <a:p>
            <a:pPr indent="0" lvl="0" marL="0" rtl="0" algn="l">
              <a:lnSpc>
                <a:spcPct val="90000"/>
              </a:lnSpc>
              <a:spcBef>
                <a:spcPts val="0"/>
              </a:spcBef>
              <a:spcAft>
                <a:spcPts val="0"/>
              </a:spcAft>
              <a:buClr>
                <a:srgbClr val="3F3F3F"/>
              </a:buClr>
              <a:buSzPct val="87804"/>
              <a:buFont typeface="Calibri"/>
              <a:buNone/>
            </a:pPr>
            <a:r>
              <a:rPr b="1" lang="en" sz="4100">
                <a:solidFill>
                  <a:srgbClr val="262626"/>
                </a:solidFill>
                <a:highlight>
                  <a:schemeClr val="lt1"/>
                </a:highlight>
              </a:rPr>
              <a:t>Day 14: Happy Food, Happy Attitude </a:t>
            </a:r>
            <a:endParaRPr b="1" sz="4100">
              <a:solidFill>
                <a:srgbClr val="262626"/>
              </a:solidFill>
              <a:highlight>
                <a:schemeClr val="lt1"/>
              </a:highlight>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55" name="Shape 255"/>
        <p:cNvGrpSpPr/>
        <p:nvPr/>
      </p:nvGrpSpPr>
      <p:grpSpPr>
        <a:xfrm>
          <a:off x="0" y="0"/>
          <a:ext cx="0" cy="0"/>
          <a:chOff x="0" y="0"/>
          <a:chExt cx="0" cy="0"/>
        </a:xfrm>
      </p:grpSpPr>
      <p:sp>
        <p:nvSpPr>
          <p:cNvPr id="256" name="Google Shape;256;g351199f104e_0_177"/>
          <p:cNvSpPr/>
          <p:nvPr/>
        </p:nvSpPr>
        <p:spPr>
          <a:xfrm>
            <a:off x="0" y="0"/>
            <a:ext cx="9144000" cy="5143500"/>
          </a:xfrm>
          <a:prstGeom prst="rect">
            <a:avLst/>
          </a:prstGeom>
          <a:solidFill>
            <a:schemeClr val="lt1"/>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pic>
        <p:nvPicPr>
          <p:cNvPr id="257" name="Google Shape;257;g351199f104e_0_177"/>
          <p:cNvPicPr preferRelativeResize="0"/>
          <p:nvPr/>
        </p:nvPicPr>
        <p:blipFill rotWithShape="1">
          <a:blip r:embed="rId3">
            <a:alphaModFix/>
          </a:blip>
          <a:srcRect b="0" l="10673" r="10658" t="0"/>
          <a:stretch/>
        </p:blipFill>
        <p:spPr>
          <a:xfrm>
            <a:off x="3517250" y="46100"/>
            <a:ext cx="6061405" cy="5143500"/>
          </a:xfrm>
          <a:custGeom>
            <a:rect b="b" l="l" r="r" t="t"/>
            <a:pathLst>
              <a:path extrusionOk="0" h="6858000" w="8081873">
                <a:moveTo>
                  <a:pt x="0" y="0"/>
                </a:moveTo>
                <a:lnTo>
                  <a:pt x="8081873" y="0"/>
                </a:lnTo>
                <a:lnTo>
                  <a:pt x="8081873" y="6858000"/>
                </a:lnTo>
                <a:lnTo>
                  <a:pt x="0" y="6858000"/>
                </a:lnTo>
                <a:lnTo>
                  <a:pt x="68897" y="6734633"/>
                </a:lnTo>
                <a:cubicBezTo>
                  <a:pt x="558802" y="5812845"/>
                  <a:pt x="848920" y="4668597"/>
                  <a:pt x="848920" y="3429000"/>
                </a:cubicBezTo>
                <a:cubicBezTo>
                  <a:pt x="848920" y="2189404"/>
                  <a:pt x="558802" y="1045156"/>
                  <a:pt x="68897" y="123368"/>
                </a:cubicBezTo>
                <a:close/>
              </a:path>
            </a:pathLst>
          </a:custGeom>
          <a:noFill/>
          <a:ln>
            <a:noFill/>
          </a:ln>
        </p:spPr>
      </p:pic>
      <p:sp>
        <p:nvSpPr>
          <p:cNvPr id="258" name="Google Shape;258;g351199f104e_0_177"/>
          <p:cNvSpPr txBox="1"/>
          <p:nvPr>
            <p:ph idx="1" type="subTitle"/>
          </p:nvPr>
        </p:nvSpPr>
        <p:spPr>
          <a:xfrm>
            <a:off x="219950" y="1723775"/>
            <a:ext cx="3761100" cy="1813200"/>
          </a:xfrm>
          <a:prstGeom prst="rect">
            <a:avLst/>
          </a:prstGeom>
          <a:noFill/>
          <a:ln>
            <a:noFill/>
          </a:ln>
        </p:spPr>
        <p:txBody>
          <a:bodyPr anchorCtr="0" anchor="t" bIns="34275" lIns="68575" spcFirstLastPara="1" rIns="68575" wrap="square" tIns="34275">
            <a:noAutofit/>
          </a:bodyPr>
          <a:lstStyle/>
          <a:p>
            <a:pPr indent="0" lvl="0" marL="0" rtl="0" algn="l">
              <a:lnSpc>
                <a:spcPct val="95000"/>
              </a:lnSpc>
              <a:spcBef>
                <a:spcPts val="0"/>
              </a:spcBef>
              <a:spcAft>
                <a:spcPts val="0"/>
              </a:spcAft>
              <a:buSzPts val="275"/>
              <a:buNone/>
            </a:pPr>
            <a:r>
              <a:rPr lang="en"/>
              <a:t>Foods come in many different shapes, sizes, and colours. Carrots are often orange and shaped like triangles, cucumbers are green and oval, and grapes are purple and round. Pizza is a circle, but the slices are usually triangular. Take a moment to think about your lunch today—what shapes and colours do you see?</a:t>
            </a:r>
            <a:endParaRPr>
              <a:highlight>
                <a:srgbClr val="FFFFFF"/>
              </a:highlight>
            </a:endParaRPr>
          </a:p>
          <a:p>
            <a:pPr indent="0" lvl="0" marL="0" rtl="0" algn="l">
              <a:lnSpc>
                <a:spcPct val="60000"/>
              </a:lnSpc>
              <a:spcBef>
                <a:spcPts val="0"/>
              </a:spcBef>
              <a:spcAft>
                <a:spcPts val="0"/>
              </a:spcAft>
              <a:buClr>
                <a:srgbClr val="000000"/>
              </a:buClr>
              <a:buSzPts val="450"/>
              <a:buFont typeface="Arial"/>
              <a:buNone/>
            </a:pPr>
            <a:r>
              <a:t/>
            </a:r>
            <a:endParaRPr sz="1500">
              <a:solidFill>
                <a:srgbClr val="262626"/>
              </a:solidFill>
            </a:endParaRPr>
          </a:p>
        </p:txBody>
      </p:sp>
      <p:sp>
        <p:nvSpPr>
          <p:cNvPr id="259" name="Google Shape;259;g351199f104e_0_177"/>
          <p:cNvSpPr/>
          <p:nvPr/>
        </p:nvSpPr>
        <p:spPr>
          <a:xfrm rot="5400000">
            <a:off x="569938" y="260162"/>
            <a:ext cx="109800" cy="528000"/>
          </a:xfrm>
          <a:prstGeom prst="rect">
            <a:avLst/>
          </a:prstGeom>
          <a:solidFill>
            <a:schemeClr val="accent2"/>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chemeClr val="lt1"/>
              </a:buClr>
              <a:buSzPts val="1400"/>
              <a:buFont typeface="Calibri"/>
              <a:buNone/>
            </a:pPr>
            <a:r>
              <a:t/>
            </a:r>
            <a:endParaRPr b="0" i="0" sz="1400" u="none" cap="none" strike="noStrike">
              <a:solidFill>
                <a:srgbClr val="FFFFFF"/>
              </a:solidFill>
              <a:latin typeface="Calibri"/>
              <a:ea typeface="Calibri"/>
              <a:cs typeface="Calibri"/>
              <a:sym typeface="Calibri"/>
            </a:endParaRPr>
          </a:p>
        </p:txBody>
      </p:sp>
      <p:pic>
        <p:nvPicPr>
          <p:cNvPr id="260" name="Google Shape;260;g351199f104e_0_177"/>
          <p:cNvPicPr preferRelativeResize="0"/>
          <p:nvPr/>
        </p:nvPicPr>
        <p:blipFill rotWithShape="1">
          <a:blip r:embed="rId4">
            <a:alphaModFix/>
          </a:blip>
          <a:srcRect b="43248" l="0" r="0" t="0"/>
          <a:stretch/>
        </p:blipFill>
        <p:spPr>
          <a:xfrm>
            <a:off x="1104050" y="4318225"/>
            <a:ext cx="1336128" cy="540248"/>
          </a:xfrm>
          <a:prstGeom prst="rect">
            <a:avLst/>
          </a:prstGeom>
          <a:noFill/>
          <a:ln>
            <a:noFill/>
          </a:ln>
        </p:spPr>
      </p:pic>
      <p:pic>
        <p:nvPicPr>
          <p:cNvPr id="261" name="Google Shape;261;g351199f104e_0_177"/>
          <p:cNvPicPr preferRelativeResize="0"/>
          <p:nvPr/>
        </p:nvPicPr>
        <p:blipFill rotWithShape="1">
          <a:blip r:embed="rId5">
            <a:alphaModFix/>
          </a:blip>
          <a:srcRect b="0" l="0" r="0" t="0"/>
          <a:stretch/>
        </p:blipFill>
        <p:spPr>
          <a:xfrm>
            <a:off x="0" y="0"/>
            <a:ext cx="9144002" cy="337872"/>
          </a:xfrm>
          <a:prstGeom prst="rect">
            <a:avLst/>
          </a:prstGeom>
          <a:noFill/>
          <a:ln>
            <a:noFill/>
          </a:ln>
        </p:spPr>
      </p:pic>
      <p:sp>
        <p:nvSpPr>
          <p:cNvPr id="262" name="Google Shape;262;g351199f104e_0_177"/>
          <p:cNvSpPr txBox="1"/>
          <p:nvPr/>
        </p:nvSpPr>
        <p:spPr>
          <a:xfrm>
            <a:off x="219938" y="420279"/>
            <a:ext cx="744600" cy="284700"/>
          </a:xfrm>
          <a:prstGeom prst="rect">
            <a:avLst/>
          </a:prstGeom>
          <a:solidFill>
            <a:schemeClr val="lt1"/>
          </a:solid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p:txBody>
      </p:sp>
      <p:sp>
        <p:nvSpPr>
          <p:cNvPr id="263" name="Google Shape;263;g351199f104e_0_177"/>
          <p:cNvSpPr txBox="1"/>
          <p:nvPr>
            <p:ph type="ctrTitle"/>
          </p:nvPr>
        </p:nvSpPr>
        <p:spPr>
          <a:xfrm>
            <a:off x="219950" y="420275"/>
            <a:ext cx="4352100" cy="1303500"/>
          </a:xfrm>
          <a:prstGeom prst="rect">
            <a:avLst/>
          </a:prstGeom>
          <a:noFill/>
          <a:ln>
            <a:noFill/>
          </a:ln>
        </p:spPr>
        <p:txBody>
          <a:bodyPr anchorCtr="0" anchor="b" bIns="34275" lIns="68575" spcFirstLastPara="1" rIns="68575" wrap="square" tIns="34275">
            <a:normAutofit fontScale="90000"/>
          </a:bodyPr>
          <a:lstStyle/>
          <a:p>
            <a:pPr indent="0" lvl="0" marL="0" rtl="0" algn="l">
              <a:lnSpc>
                <a:spcPct val="90000"/>
              </a:lnSpc>
              <a:spcBef>
                <a:spcPts val="0"/>
              </a:spcBef>
              <a:spcAft>
                <a:spcPts val="0"/>
              </a:spcAft>
              <a:buClr>
                <a:srgbClr val="3F3F3F"/>
              </a:buClr>
              <a:buSzPct val="87804"/>
              <a:buFont typeface="Calibri"/>
              <a:buNone/>
            </a:pPr>
            <a:r>
              <a:rPr b="1" lang="en" sz="4100">
                <a:solidFill>
                  <a:srgbClr val="262626"/>
                </a:solidFill>
                <a:highlight>
                  <a:schemeClr val="lt1"/>
                </a:highlight>
              </a:rPr>
              <a:t>Day 15: Happy Food, Happy Attitude </a:t>
            </a:r>
            <a:endParaRPr b="1" sz="4100">
              <a:solidFill>
                <a:srgbClr val="262626"/>
              </a:solidFill>
              <a:highlight>
                <a:schemeClr val="lt1"/>
              </a:highlight>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67" name="Shape 267"/>
        <p:cNvGrpSpPr/>
        <p:nvPr/>
      </p:nvGrpSpPr>
      <p:grpSpPr>
        <a:xfrm>
          <a:off x="0" y="0"/>
          <a:ext cx="0" cy="0"/>
          <a:chOff x="0" y="0"/>
          <a:chExt cx="0" cy="0"/>
        </a:xfrm>
      </p:grpSpPr>
      <p:sp>
        <p:nvSpPr>
          <p:cNvPr id="268" name="Google Shape;268;g351199f104e_0_188"/>
          <p:cNvSpPr/>
          <p:nvPr/>
        </p:nvSpPr>
        <p:spPr>
          <a:xfrm>
            <a:off x="0" y="0"/>
            <a:ext cx="9144000" cy="5143500"/>
          </a:xfrm>
          <a:prstGeom prst="rect">
            <a:avLst/>
          </a:prstGeom>
          <a:solidFill>
            <a:schemeClr val="lt1"/>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pic>
        <p:nvPicPr>
          <p:cNvPr id="269" name="Google Shape;269;g351199f104e_0_188"/>
          <p:cNvPicPr preferRelativeResize="0"/>
          <p:nvPr/>
        </p:nvPicPr>
        <p:blipFill rotWithShape="1">
          <a:blip r:embed="rId3">
            <a:alphaModFix/>
          </a:blip>
          <a:srcRect b="0" l="10673" r="10658" t="0"/>
          <a:stretch/>
        </p:blipFill>
        <p:spPr>
          <a:xfrm>
            <a:off x="3517250" y="46100"/>
            <a:ext cx="6061405" cy="5143500"/>
          </a:xfrm>
          <a:custGeom>
            <a:rect b="b" l="l" r="r" t="t"/>
            <a:pathLst>
              <a:path extrusionOk="0" h="6858000" w="8081873">
                <a:moveTo>
                  <a:pt x="0" y="0"/>
                </a:moveTo>
                <a:lnTo>
                  <a:pt x="8081873" y="0"/>
                </a:lnTo>
                <a:lnTo>
                  <a:pt x="8081873" y="6858000"/>
                </a:lnTo>
                <a:lnTo>
                  <a:pt x="0" y="6858000"/>
                </a:lnTo>
                <a:lnTo>
                  <a:pt x="68897" y="6734633"/>
                </a:lnTo>
                <a:cubicBezTo>
                  <a:pt x="558802" y="5812845"/>
                  <a:pt x="848920" y="4668597"/>
                  <a:pt x="848920" y="3429000"/>
                </a:cubicBezTo>
                <a:cubicBezTo>
                  <a:pt x="848920" y="2189404"/>
                  <a:pt x="558802" y="1045156"/>
                  <a:pt x="68897" y="123368"/>
                </a:cubicBezTo>
                <a:close/>
              </a:path>
            </a:pathLst>
          </a:custGeom>
          <a:noFill/>
          <a:ln>
            <a:noFill/>
          </a:ln>
        </p:spPr>
      </p:pic>
      <p:sp>
        <p:nvSpPr>
          <p:cNvPr id="270" name="Google Shape;270;g351199f104e_0_188"/>
          <p:cNvSpPr txBox="1"/>
          <p:nvPr>
            <p:ph idx="1" type="subTitle"/>
          </p:nvPr>
        </p:nvSpPr>
        <p:spPr>
          <a:xfrm>
            <a:off x="219950" y="1723775"/>
            <a:ext cx="3761100" cy="1813200"/>
          </a:xfrm>
          <a:prstGeom prst="rect">
            <a:avLst/>
          </a:prstGeom>
          <a:noFill/>
          <a:ln>
            <a:noFill/>
          </a:ln>
        </p:spPr>
        <p:txBody>
          <a:bodyPr anchorCtr="0" anchor="t" bIns="34275" lIns="68575" spcFirstLastPara="1" rIns="68575" wrap="square" tIns="34275">
            <a:noAutofit/>
          </a:bodyPr>
          <a:lstStyle/>
          <a:p>
            <a:pPr indent="0" lvl="0" marL="0" rtl="0" algn="l">
              <a:lnSpc>
                <a:spcPct val="115000"/>
              </a:lnSpc>
              <a:spcBef>
                <a:spcPts val="0"/>
              </a:spcBef>
              <a:spcAft>
                <a:spcPts val="0"/>
              </a:spcAft>
              <a:buClr>
                <a:schemeClr val="dk1"/>
              </a:buClr>
              <a:buSzPts val="1100"/>
              <a:buFont typeface="Arial"/>
              <a:buNone/>
            </a:pPr>
            <a:r>
              <a:rPr lang="en" sz="1200">
                <a:highlight>
                  <a:srgbClr val="FFFFFF"/>
                </a:highlight>
              </a:rPr>
              <a:t>Comfort foods are special foods that support our mental and emotional well-being. They can help us feel better or bring a sense of familiarity and warmth. Think about some of your comfort foods and how they make you feel. For example, [Insert teacher/principal's name]'s favourite comfort food is [food], and it helps them think about [memory or feeling]. </a:t>
            </a:r>
            <a:endParaRPr sz="1200">
              <a:highlight>
                <a:srgbClr val="FFFFFF"/>
              </a:highlight>
            </a:endParaRPr>
          </a:p>
          <a:p>
            <a:pPr indent="0" lvl="0" marL="0" rtl="0" algn="l">
              <a:lnSpc>
                <a:spcPct val="115000"/>
              </a:lnSpc>
              <a:spcBef>
                <a:spcPts val="0"/>
              </a:spcBef>
              <a:spcAft>
                <a:spcPts val="0"/>
              </a:spcAft>
              <a:buClr>
                <a:schemeClr val="dk1"/>
              </a:buClr>
              <a:buSzPts val="1100"/>
              <a:buFont typeface="Arial"/>
              <a:buNone/>
            </a:pPr>
            <a:r>
              <a:rPr lang="en" sz="1200"/>
              <a:t> </a:t>
            </a:r>
            <a:endParaRPr sz="1200"/>
          </a:p>
          <a:p>
            <a:pPr indent="0" lvl="0" marL="0" rtl="0" algn="l">
              <a:lnSpc>
                <a:spcPct val="115000"/>
              </a:lnSpc>
              <a:spcBef>
                <a:spcPts val="0"/>
              </a:spcBef>
              <a:spcAft>
                <a:spcPts val="0"/>
              </a:spcAft>
              <a:buClr>
                <a:schemeClr val="dk1"/>
              </a:buClr>
              <a:buSzPts val="1100"/>
              <a:buFont typeface="Arial"/>
              <a:buNone/>
            </a:pPr>
            <a:r>
              <a:rPr lang="en" sz="1200">
                <a:highlight>
                  <a:srgbClr val="FFFFFF"/>
                </a:highlight>
              </a:rPr>
              <a:t>Laughter is also important for our mental and emotional health, so here’s a fun joke for you:</a:t>
            </a:r>
            <a:endParaRPr sz="1200">
              <a:highlight>
                <a:srgbClr val="FFFFFF"/>
              </a:highlight>
            </a:endParaRPr>
          </a:p>
          <a:p>
            <a:pPr indent="0" lvl="0" marL="0" rtl="0" algn="l">
              <a:lnSpc>
                <a:spcPct val="115000"/>
              </a:lnSpc>
              <a:spcBef>
                <a:spcPts val="0"/>
              </a:spcBef>
              <a:spcAft>
                <a:spcPts val="0"/>
              </a:spcAft>
              <a:buClr>
                <a:schemeClr val="dk1"/>
              </a:buClr>
              <a:buSzPts val="1100"/>
              <a:buFont typeface="Arial"/>
              <a:buNone/>
            </a:pPr>
            <a:r>
              <a:rPr lang="en" sz="1200">
                <a:highlight>
                  <a:srgbClr val="FFFFFF"/>
                </a:highlight>
              </a:rPr>
              <a:t>What do you call blueberries playing the guitar?</a:t>
            </a:r>
            <a:endParaRPr sz="1200">
              <a:highlight>
                <a:srgbClr val="FFFFFF"/>
              </a:highlight>
            </a:endParaRPr>
          </a:p>
          <a:p>
            <a:pPr indent="0" lvl="0" marL="0" rtl="0" algn="l">
              <a:lnSpc>
                <a:spcPct val="95000"/>
              </a:lnSpc>
              <a:spcBef>
                <a:spcPts val="0"/>
              </a:spcBef>
              <a:spcAft>
                <a:spcPts val="0"/>
              </a:spcAft>
              <a:buSzPts val="275"/>
              <a:buNone/>
            </a:pPr>
            <a:r>
              <a:rPr lang="en" sz="1200">
                <a:highlight>
                  <a:srgbClr val="FFFFFF"/>
                </a:highlight>
              </a:rPr>
              <a:t>A jam session!</a:t>
            </a:r>
            <a:endParaRPr sz="1200">
              <a:highlight>
                <a:srgbClr val="FFFFFF"/>
              </a:highlight>
            </a:endParaRPr>
          </a:p>
          <a:p>
            <a:pPr indent="0" lvl="0" marL="0" rtl="0" algn="l">
              <a:lnSpc>
                <a:spcPct val="60000"/>
              </a:lnSpc>
              <a:spcBef>
                <a:spcPts val="0"/>
              </a:spcBef>
              <a:spcAft>
                <a:spcPts val="0"/>
              </a:spcAft>
              <a:buClr>
                <a:srgbClr val="000000"/>
              </a:buClr>
              <a:buSzPts val="450"/>
              <a:buFont typeface="Arial"/>
              <a:buNone/>
            </a:pPr>
            <a:r>
              <a:t/>
            </a:r>
            <a:endParaRPr sz="1200"/>
          </a:p>
        </p:txBody>
      </p:sp>
      <p:sp>
        <p:nvSpPr>
          <p:cNvPr id="271" name="Google Shape;271;g351199f104e_0_188"/>
          <p:cNvSpPr/>
          <p:nvPr/>
        </p:nvSpPr>
        <p:spPr>
          <a:xfrm rot="5400000">
            <a:off x="569938" y="260162"/>
            <a:ext cx="109800" cy="528000"/>
          </a:xfrm>
          <a:prstGeom prst="rect">
            <a:avLst/>
          </a:prstGeom>
          <a:solidFill>
            <a:schemeClr val="accent2"/>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chemeClr val="lt1"/>
              </a:buClr>
              <a:buSzPts val="1400"/>
              <a:buFont typeface="Calibri"/>
              <a:buNone/>
            </a:pPr>
            <a:r>
              <a:t/>
            </a:r>
            <a:endParaRPr b="0" i="0" sz="1400" u="none" cap="none" strike="noStrike">
              <a:solidFill>
                <a:srgbClr val="FFFFFF"/>
              </a:solidFill>
              <a:latin typeface="Calibri"/>
              <a:ea typeface="Calibri"/>
              <a:cs typeface="Calibri"/>
              <a:sym typeface="Calibri"/>
            </a:endParaRPr>
          </a:p>
        </p:txBody>
      </p:sp>
      <p:pic>
        <p:nvPicPr>
          <p:cNvPr id="272" name="Google Shape;272;g351199f104e_0_188"/>
          <p:cNvPicPr preferRelativeResize="0"/>
          <p:nvPr/>
        </p:nvPicPr>
        <p:blipFill rotWithShape="1">
          <a:blip r:embed="rId4">
            <a:alphaModFix/>
          </a:blip>
          <a:srcRect b="43248" l="0" r="0" t="0"/>
          <a:stretch/>
        </p:blipFill>
        <p:spPr>
          <a:xfrm>
            <a:off x="1390975" y="4227250"/>
            <a:ext cx="1336128" cy="540248"/>
          </a:xfrm>
          <a:prstGeom prst="rect">
            <a:avLst/>
          </a:prstGeom>
          <a:noFill/>
          <a:ln>
            <a:noFill/>
          </a:ln>
        </p:spPr>
      </p:pic>
      <p:pic>
        <p:nvPicPr>
          <p:cNvPr id="273" name="Google Shape;273;g351199f104e_0_188"/>
          <p:cNvPicPr preferRelativeResize="0"/>
          <p:nvPr/>
        </p:nvPicPr>
        <p:blipFill rotWithShape="1">
          <a:blip r:embed="rId5">
            <a:alphaModFix/>
          </a:blip>
          <a:srcRect b="0" l="0" r="0" t="0"/>
          <a:stretch/>
        </p:blipFill>
        <p:spPr>
          <a:xfrm>
            <a:off x="0" y="0"/>
            <a:ext cx="9144002" cy="337872"/>
          </a:xfrm>
          <a:prstGeom prst="rect">
            <a:avLst/>
          </a:prstGeom>
          <a:noFill/>
          <a:ln>
            <a:noFill/>
          </a:ln>
        </p:spPr>
      </p:pic>
      <p:sp>
        <p:nvSpPr>
          <p:cNvPr id="274" name="Google Shape;274;g351199f104e_0_188"/>
          <p:cNvSpPr txBox="1"/>
          <p:nvPr/>
        </p:nvSpPr>
        <p:spPr>
          <a:xfrm>
            <a:off x="219938" y="420279"/>
            <a:ext cx="744600" cy="284700"/>
          </a:xfrm>
          <a:prstGeom prst="rect">
            <a:avLst/>
          </a:prstGeom>
          <a:solidFill>
            <a:schemeClr val="lt1"/>
          </a:solid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p:txBody>
      </p:sp>
      <p:sp>
        <p:nvSpPr>
          <p:cNvPr id="275" name="Google Shape;275;g351199f104e_0_188"/>
          <p:cNvSpPr txBox="1"/>
          <p:nvPr>
            <p:ph type="ctrTitle"/>
          </p:nvPr>
        </p:nvSpPr>
        <p:spPr>
          <a:xfrm>
            <a:off x="219950" y="420275"/>
            <a:ext cx="4202700" cy="1303500"/>
          </a:xfrm>
          <a:prstGeom prst="rect">
            <a:avLst/>
          </a:prstGeom>
          <a:noFill/>
          <a:ln>
            <a:noFill/>
          </a:ln>
        </p:spPr>
        <p:txBody>
          <a:bodyPr anchorCtr="0" anchor="b" bIns="34275" lIns="68575" spcFirstLastPara="1" rIns="68575" wrap="square" tIns="34275">
            <a:normAutofit fontScale="90000"/>
          </a:bodyPr>
          <a:lstStyle/>
          <a:p>
            <a:pPr indent="0" lvl="0" marL="0" rtl="0" algn="l">
              <a:lnSpc>
                <a:spcPct val="90000"/>
              </a:lnSpc>
              <a:spcBef>
                <a:spcPts val="0"/>
              </a:spcBef>
              <a:spcAft>
                <a:spcPts val="0"/>
              </a:spcAft>
              <a:buClr>
                <a:srgbClr val="3F3F3F"/>
              </a:buClr>
              <a:buSzPct val="87804"/>
              <a:buFont typeface="Calibri"/>
              <a:buNone/>
            </a:pPr>
            <a:r>
              <a:rPr b="1" lang="en" sz="4100">
                <a:solidFill>
                  <a:srgbClr val="262626"/>
                </a:solidFill>
                <a:highlight>
                  <a:schemeClr val="lt1"/>
                </a:highlight>
              </a:rPr>
              <a:t>Day 16: Happy Food, Happy Attitude </a:t>
            </a:r>
            <a:endParaRPr b="1" sz="4100">
              <a:solidFill>
                <a:srgbClr val="262626"/>
              </a:solidFill>
              <a:highlight>
                <a:schemeClr val="lt1"/>
              </a:highlight>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79" name="Shape 279"/>
        <p:cNvGrpSpPr/>
        <p:nvPr/>
      </p:nvGrpSpPr>
      <p:grpSpPr>
        <a:xfrm>
          <a:off x="0" y="0"/>
          <a:ext cx="0" cy="0"/>
          <a:chOff x="0" y="0"/>
          <a:chExt cx="0" cy="0"/>
        </a:xfrm>
      </p:grpSpPr>
      <p:sp>
        <p:nvSpPr>
          <p:cNvPr id="280" name="Google Shape;280;g351199f104e_0_199"/>
          <p:cNvSpPr/>
          <p:nvPr/>
        </p:nvSpPr>
        <p:spPr>
          <a:xfrm>
            <a:off x="0" y="0"/>
            <a:ext cx="9144000" cy="5143500"/>
          </a:xfrm>
          <a:prstGeom prst="rect">
            <a:avLst/>
          </a:prstGeom>
          <a:solidFill>
            <a:schemeClr val="lt1"/>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pic>
        <p:nvPicPr>
          <p:cNvPr id="281" name="Google Shape;281;g351199f104e_0_199"/>
          <p:cNvPicPr preferRelativeResize="0"/>
          <p:nvPr/>
        </p:nvPicPr>
        <p:blipFill rotWithShape="1">
          <a:blip r:embed="rId3">
            <a:alphaModFix/>
          </a:blip>
          <a:srcRect b="0" l="10673" r="10658" t="0"/>
          <a:stretch/>
        </p:blipFill>
        <p:spPr>
          <a:xfrm>
            <a:off x="3517250" y="46100"/>
            <a:ext cx="6061405" cy="5143500"/>
          </a:xfrm>
          <a:custGeom>
            <a:rect b="b" l="l" r="r" t="t"/>
            <a:pathLst>
              <a:path extrusionOk="0" h="6858000" w="8081873">
                <a:moveTo>
                  <a:pt x="0" y="0"/>
                </a:moveTo>
                <a:lnTo>
                  <a:pt x="8081873" y="0"/>
                </a:lnTo>
                <a:lnTo>
                  <a:pt x="8081873" y="6858000"/>
                </a:lnTo>
                <a:lnTo>
                  <a:pt x="0" y="6858000"/>
                </a:lnTo>
                <a:lnTo>
                  <a:pt x="68897" y="6734633"/>
                </a:lnTo>
                <a:cubicBezTo>
                  <a:pt x="558802" y="5812845"/>
                  <a:pt x="848920" y="4668597"/>
                  <a:pt x="848920" y="3429000"/>
                </a:cubicBezTo>
                <a:cubicBezTo>
                  <a:pt x="848920" y="2189404"/>
                  <a:pt x="558802" y="1045156"/>
                  <a:pt x="68897" y="123368"/>
                </a:cubicBezTo>
                <a:close/>
              </a:path>
            </a:pathLst>
          </a:custGeom>
          <a:noFill/>
          <a:ln>
            <a:noFill/>
          </a:ln>
        </p:spPr>
      </p:pic>
      <p:sp>
        <p:nvSpPr>
          <p:cNvPr id="282" name="Google Shape;282;g351199f104e_0_199"/>
          <p:cNvSpPr txBox="1"/>
          <p:nvPr>
            <p:ph idx="1" type="subTitle"/>
          </p:nvPr>
        </p:nvSpPr>
        <p:spPr>
          <a:xfrm>
            <a:off x="219950" y="1757200"/>
            <a:ext cx="3761100" cy="1813200"/>
          </a:xfrm>
          <a:prstGeom prst="rect">
            <a:avLst/>
          </a:prstGeom>
          <a:noFill/>
          <a:ln>
            <a:noFill/>
          </a:ln>
        </p:spPr>
        <p:txBody>
          <a:bodyPr anchorCtr="0" anchor="t" bIns="34275" lIns="68575" spcFirstLastPara="1" rIns="68575" wrap="square" tIns="34275">
            <a:noAutofit/>
          </a:bodyPr>
          <a:lstStyle/>
          <a:p>
            <a:pPr indent="0" lvl="0" marL="0" rtl="0" algn="l">
              <a:lnSpc>
                <a:spcPct val="115000"/>
              </a:lnSpc>
              <a:spcBef>
                <a:spcPts val="0"/>
              </a:spcBef>
              <a:spcAft>
                <a:spcPts val="0"/>
              </a:spcAft>
              <a:buNone/>
            </a:pPr>
            <a:r>
              <a:rPr lang="en" sz="1200">
                <a:highlight>
                  <a:srgbClr val="FFFFFF"/>
                </a:highlight>
              </a:rPr>
              <a:t>Food is more than nourishment—it’s tied to our emotions, traditions, and connections. What makes your favourite foods special? Is it the flavour, the memories, or the people you share them with?</a:t>
            </a:r>
            <a:endParaRPr sz="1200">
              <a:highlight>
                <a:srgbClr val="FFFFFF"/>
              </a:highlight>
            </a:endParaRPr>
          </a:p>
          <a:p>
            <a:pPr indent="0" lvl="0" marL="0" rtl="0" algn="l">
              <a:lnSpc>
                <a:spcPct val="115000"/>
              </a:lnSpc>
              <a:spcBef>
                <a:spcPts val="0"/>
              </a:spcBef>
              <a:spcAft>
                <a:spcPts val="0"/>
              </a:spcAft>
              <a:buNone/>
            </a:pPr>
            <a:r>
              <a:rPr lang="en" sz="1200">
                <a:highlight>
                  <a:srgbClr val="FFFFFF"/>
                </a:highlight>
              </a:rPr>
              <a:t> </a:t>
            </a:r>
            <a:endParaRPr sz="1200">
              <a:highlight>
                <a:srgbClr val="FFFFFF"/>
              </a:highlight>
            </a:endParaRPr>
          </a:p>
          <a:p>
            <a:pPr indent="0" lvl="0" marL="0" rtl="0" algn="l">
              <a:lnSpc>
                <a:spcPct val="115000"/>
              </a:lnSpc>
              <a:spcBef>
                <a:spcPts val="0"/>
              </a:spcBef>
              <a:spcAft>
                <a:spcPts val="0"/>
              </a:spcAft>
              <a:buNone/>
            </a:pPr>
            <a:r>
              <a:rPr lang="en" sz="1200">
                <a:highlight>
                  <a:srgbClr val="FFFFFF"/>
                </a:highlight>
              </a:rPr>
              <a:t>Do you prefer eating at home or dining out? Are there foods tied to holidays or traditions in your life? Whether you’re grocery shopping, cooking, or eating together, food can create meaningful connections.</a:t>
            </a:r>
            <a:endParaRPr sz="1200">
              <a:highlight>
                <a:srgbClr val="FFFFFF"/>
              </a:highlight>
            </a:endParaRPr>
          </a:p>
          <a:p>
            <a:pPr indent="0" lvl="0" marL="0" rtl="0" algn="l">
              <a:lnSpc>
                <a:spcPct val="115000"/>
              </a:lnSpc>
              <a:spcBef>
                <a:spcPts val="0"/>
              </a:spcBef>
              <a:spcAft>
                <a:spcPts val="0"/>
              </a:spcAft>
              <a:buNone/>
            </a:pPr>
            <a:r>
              <a:rPr lang="en" sz="1200"/>
              <a:t> </a:t>
            </a:r>
            <a:endParaRPr sz="1200"/>
          </a:p>
          <a:p>
            <a:pPr indent="0" lvl="0" marL="0" rtl="0" algn="l">
              <a:lnSpc>
                <a:spcPct val="115000"/>
              </a:lnSpc>
              <a:spcBef>
                <a:spcPts val="0"/>
              </a:spcBef>
              <a:spcAft>
                <a:spcPts val="0"/>
              </a:spcAft>
              <a:buNone/>
            </a:pPr>
            <a:r>
              <a:rPr lang="en" sz="1200">
                <a:highlight>
                  <a:srgbClr val="FFFFFF"/>
                </a:highlight>
              </a:rPr>
              <a:t>Take a moment to reflect: how does food shape your experiences and relationships?</a:t>
            </a:r>
            <a:endParaRPr sz="1200">
              <a:highlight>
                <a:srgbClr val="FFFFFF"/>
              </a:highlight>
            </a:endParaRPr>
          </a:p>
          <a:p>
            <a:pPr indent="0" lvl="0" marL="0" rtl="0" algn="l">
              <a:lnSpc>
                <a:spcPct val="95000"/>
              </a:lnSpc>
              <a:spcBef>
                <a:spcPts val="0"/>
              </a:spcBef>
              <a:spcAft>
                <a:spcPts val="0"/>
              </a:spcAft>
              <a:buSzPts val="275"/>
              <a:buNone/>
            </a:pPr>
            <a:r>
              <a:t/>
            </a:r>
            <a:endParaRPr sz="1500">
              <a:solidFill>
                <a:srgbClr val="444746"/>
              </a:solidFill>
              <a:highlight>
                <a:srgbClr val="FFFFFF"/>
              </a:highlight>
            </a:endParaRPr>
          </a:p>
          <a:p>
            <a:pPr indent="0" lvl="0" marL="0" rtl="0" algn="l">
              <a:lnSpc>
                <a:spcPct val="60000"/>
              </a:lnSpc>
              <a:spcBef>
                <a:spcPts val="0"/>
              </a:spcBef>
              <a:spcAft>
                <a:spcPts val="0"/>
              </a:spcAft>
              <a:buClr>
                <a:srgbClr val="000000"/>
              </a:buClr>
              <a:buSzPts val="450"/>
              <a:buFont typeface="Arial"/>
              <a:buNone/>
            </a:pPr>
            <a:r>
              <a:t/>
            </a:r>
            <a:endParaRPr sz="1500">
              <a:solidFill>
                <a:srgbClr val="262626"/>
              </a:solidFill>
            </a:endParaRPr>
          </a:p>
        </p:txBody>
      </p:sp>
      <p:sp>
        <p:nvSpPr>
          <p:cNvPr id="283" name="Google Shape;283;g351199f104e_0_199"/>
          <p:cNvSpPr/>
          <p:nvPr/>
        </p:nvSpPr>
        <p:spPr>
          <a:xfrm rot="5400000">
            <a:off x="569938" y="260162"/>
            <a:ext cx="109800" cy="528000"/>
          </a:xfrm>
          <a:prstGeom prst="rect">
            <a:avLst/>
          </a:prstGeom>
          <a:solidFill>
            <a:schemeClr val="accent2"/>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chemeClr val="lt1"/>
              </a:buClr>
              <a:buSzPts val="1400"/>
              <a:buFont typeface="Calibri"/>
              <a:buNone/>
            </a:pPr>
            <a:r>
              <a:t/>
            </a:r>
            <a:endParaRPr b="0" i="0" sz="1400" u="none" cap="none" strike="noStrike">
              <a:solidFill>
                <a:srgbClr val="FFFFFF"/>
              </a:solidFill>
              <a:latin typeface="Calibri"/>
              <a:ea typeface="Calibri"/>
              <a:cs typeface="Calibri"/>
              <a:sym typeface="Calibri"/>
            </a:endParaRPr>
          </a:p>
        </p:txBody>
      </p:sp>
      <p:pic>
        <p:nvPicPr>
          <p:cNvPr id="284" name="Google Shape;284;g351199f104e_0_199"/>
          <p:cNvPicPr preferRelativeResize="0"/>
          <p:nvPr/>
        </p:nvPicPr>
        <p:blipFill rotWithShape="1">
          <a:blip r:embed="rId4">
            <a:alphaModFix/>
          </a:blip>
          <a:srcRect b="43248" l="0" r="0" t="0"/>
          <a:stretch/>
        </p:blipFill>
        <p:spPr>
          <a:xfrm>
            <a:off x="1097050" y="4395200"/>
            <a:ext cx="1336128" cy="540248"/>
          </a:xfrm>
          <a:prstGeom prst="rect">
            <a:avLst/>
          </a:prstGeom>
          <a:noFill/>
          <a:ln>
            <a:noFill/>
          </a:ln>
        </p:spPr>
      </p:pic>
      <p:pic>
        <p:nvPicPr>
          <p:cNvPr id="285" name="Google Shape;285;g351199f104e_0_199"/>
          <p:cNvPicPr preferRelativeResize="0"/>
          <p:nvPr/>
        </p:nvPicPr>
        <p:blipFill rotWithShape="1">
          <a:blip r:embed="rId5">
            <a:alphaModFix/>
          </a:blip>
          <a:srcRect b="0" l="0" r="0" t="0"/>
          <a:stretch/>
        </p:blipFill>
        <p:spPr>
          <a:xfrm>
            <a:off x="0" y="0"/>
            <a:ext cx="9144002" cy="337872"/>
          </a:xfrm>
          <a:prstGeom prst="rect">
            <a:avLst/>
          </a:prstGeom>
          <a:noFill/>
          <a:ln>
            <a:noFill/>
          </a:ln>
        </p:spPr>
      </p:pic>
      <p:sp>
        <p:nvSpPr>
          <p:cNvPr id="286" name="Google Shape;286;g351199f104e_0_199"/>
          <p:cNvSpPr txBox="1"/>
          <p:nvPr/>
        </p:nvSpPr>
        <p:spPr>
          <a:xfrm>
            <a:off x="219938" y="420279"/>
            <a:ext cx="744600" cy="284700"/>
          </a:xfrm>
          <a:prstGeom prst="rect">
            <a:avLst/>
          </a:prstGeom>
          <a:solidFill>
            <a:schemeClr val="lt1"/>
          </a:solid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p:txBody>
      </p:sp>
      <p:sp>
        <p:nvSpPr>
          <p:cNvPr id="287" name="Google Shape;287;g351199f104e_0_199"/>
          <p:cNvSpPr txBox="1"/>
          <p:nvPr>
            <p:ph type="ctrTitle"/>
          </p:nvPr>
        </p:nvSpPr>
        <p:spPr>
          <a:xfrm>
            <a:off x="219950" y="420275"/>
            <a:ext cx="4146900" cy="1303500"/>
          </a:xfrm>
          <a:prstGeom prst="rect">
            <a:avLst/>
          </a:prstGeom>
          <a:noFill/>
          <a:ln>
            <a:noFill/>
          </a:ln>
        </p:spPr>
        <p:txBody>
          <a:bodyPr anchorCtr="0" anchor="b" bIns="34275" lIns="68575" spcFirstLastPara="1" rIns="68575" wrap="square" tIns="34275">
            <a:normAutofit fontScale="90000"/>
          </a:bodyPr>
          <a:lstStyle/>
          <a:p>
            <a:pPr indent="0" lvl="0" marL="0" rtl="0" algn="l">
              <a:lnSpc>
                <a:spcPct val="90000"/>
              </a:lnSpc>
              <a:spcBef>
                <a:spcPts val="0"/>
              </a:spcBef>
              <a:spcAft>
                <a:spcPts val="0"/>
              </a:spcAft>
              <a:buClr>
                <a:srgbClr val="3F3F3F"/>
              </a:buClr>
              <a:buSzPct val="87804"/>
              <a:buFont typeface="Calibri"/>
              <a:buNone/>
            </a:pPr>
            <a:r>
              <a:rPr b="1" lang="en" sz="4100">
                <a:solidFill>
                  <a:srgbClr val="262626"/>
                </a:solidFill>
                <a:highlight>
                  <a:schemeClr val="lt1"/>
                </a:highlight>
              </a:rPr>
              <a:t>Day 17: Happy Food, Happy Attitude </a:t>
            </a:r>
            <a:endParaRPr b="1" sz="4100">
              <a:solidFill>
                <a:srgbClr val="262626"/>
              </a:solidFill>
              <a:highlight>
                <a:schemeClr val="lt1"/>
              </a:highlight>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91" name="Shape 291"/>
        <p:cNvGrpSpPr/>
        <p:nvPr/>
      </p:nvGrpSpPr>
      <p:grpSpPr>
        <a:xfrm>
          <a:off x="0" y="0"/>
          <a:ext cx="0" cy="0"/>
          <a:chOff x="0" y="0"/>
          <a:chExt cx="0" cy="0"/>
        </a:xfrm>
      </p:grpSpPr>
      <p:sp>
        <p:nvSpPr>
          <p:cNvPr id="292" name="Google Shape;292;g351199f104e_0_210"/>
          <p:cNvSpPr/>
          <p:nvPr/>
        </p:nvSpPr>
        <p:spPr>
          <a:xfrm>
            <a:off x="0" y="0"/>
            <a:ext cx="9144000" cy="5143500"/>
          </a:xfrm>
          <a:prstGeom prst="rect">
            <a:avLst/>
          </a:prstGeom>
          <a:solidFill>
            <a:schemeClr val="lt1"/>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pic>
        <p:nvPicPr>
          <p:cNvPr id="293" name="Google Shape;293;g351199f104e_0_210"/>
          <p:cNvPicPr preferRelativeResize="0"/>
          <p:nvPr/>
        </p:nvPicPr>
        <p:blipFill rotWithShape="1">
          <a:blip r:embed="rId3">
            <a:alphaModFix/>
          </a:blip>
          <a:srcRect b="0" l="10673" r="10658" t="0"/>
          <a:stretch/>
        </p:blipFill>
        <p:spPr>
          <a:xfrm>
            <a:off x="3517250" y="46100"/>
            <a:ext cx="6061405" cy="5143500"/>
          </a:xfrm>
          <a:custGeom>
            <a:rect b="b" l="l" r="r" t="t"/>
            <a:pathLst>
              <a:path extrusionOk="0" h="6858000" w="8081873">
                <a:moveTo>
                  <a:pt x="0" y="0"/>
                </a:moveTo>
                <a:lnTo>
                  <a:pt x="8081873" y="0"/>
                </a:lnTo>
                <a:lnTo>
                  <a:pt x="8081873" y="6858000"/>
                </a:lnTo>
                <a:lnTo>
                  <a:pt x="0" y="6858000"/>
                </a:lnTo>
                <a:lnTo>
                  <a:pt x="68897" y="6734633"/>
                </a:lnTo>
                <a:cubicBezTo>
                  <a:pt x="558802" y="5812845"/>
                  <a:pt x="848920" y="4668597"/>
                  <a:pt x="848920" y="3429000"/>
                </a:cubicBezTo>
                <a:cubicBezTo>
                  <a:pt x="848920" y="2189404"/>
                  <a:pt x="558802" y="1045156"/>
                  <a:pt x="68897" y="123368"/>
                </a:cubicBezTo>
                <a:close/>
              </a:path>
            </a:pathLst>
          </a:custGeom>
          <a:noFill/>
          <a:ln>
            <a:noFill/>
          </a:ln>
        </p:spPr>
      </p:pic>
      <p:sp>
        <p:nvSpPr>
          <p:cNvPr id="294" name="Google Shape;294;g351199f104e_0_210"/>
          <p:cNvSpPr txBox="1"/>
          <p:nvPr>
            <p:ph idx="1" type="subTitle"/>
          </p:nvPr>
        </p:nvSpPr>
        <p:spPr>
          <a:xfrm>
            <a:off x="219950" y="1757175"/>
            <a:ext cx="3761100" cy="1813200"/>
          </a:xfrm>
          <a:prstGeom prst="rect">
            <a:avLst/>
          </a:prstGeom>
          <a:noFill/>
          <a:ln>
            <a:noFill/>
          </a:ln>
        </p:spPr>
        <p:txBody>
          <a:bodyPr anchorCtr="0" anchor="t" bIns="34275" lIns="68575" spcFirstLastPara="1" rIns="68575" wrap="square" tIns="34275">
            <a:noAutofit/>
          </a:bodyPr>
          <a:lstStyle/>
          <a:p>
            <a:pPr indent="0" lvl="0" marL="0" rtl="0" algn="l">
              <a:lnSpc>
                <a:spcPct val="115000"/>
              </a:lnSpc>
              <a:spcBef>
                <a:spcPts val="0"/>
              </a:spcBef>
              <a:spcAft>
                <a:spcPts val="0"/>
              </a:spcAft>
              <a:buNone/>
            </a:pPr>
            <a:r>
              <a:rPr lang="en" sz="1500">
                <a:highlight>
                  <a:srgbClr val="FFFFFF"/>
                </a:highlight>
              </a:rPr>
              <a:t>The temperature of food is a great way to describe it. Is it warm, cool, or somewhere in between? Many of us choose foods that match how we feel—refreshing cold foods on a hot day or comforting warm dishes on a chilly one.</a:t>
            </a:r>
            <a:endParaRPr sz="1500">
              <a:highlight>
                <a:srgbClr val="FFFFFF"/>
              </a:highlight>
            </a:endParaRPr>
          </a:p>
          <a:p>
            <a:pPr indent="0" lvl="0" marL="0" rtl="0" algn="l">
              <a:lnSpc>
                <a:spcPct val="115000"/>
              </a:lnSpc>
              <a:spcBef>
                <a:spcPts val="0"/>
              </a:spcBef>
              <a:spcAft>
                <a:spcPts val="0"/>
              </a:spcAft>
              <a:buNone/>
            </a:pPr>
            <a:r>
              <a:rPr lang="en" sz="1500">
                <a:highlight>
                  <a:srgbClr val="FFFFFF"/>
                </a:highlight>
              </a:rPr>
              <a:t> </a:t>
            </a:r>
            <a:endParaRPr sz="1500">
              <a:highlight>
                <a:srgbClr val="FFFFFF"/>
              </a:highlight>
            </a:endParaRPr>
          </a:p>
          <a:p>
            <a:pPr indent="0" lvl="0" marL="0" rtl="0" algn="l">
              <a:lnSpc>
                <a:spcPct val="115000"/>
              </a:lnSpc>
              <a:spcBef>
                <a:spcPts val="0"/>
              </a:spcBef>
              <a:spcAft>
                <a:spcPts val="0"/>
              </a:spcAft>
              <a:buNone/>
            </a:pPr>
            <a:r>
              <a:rPr lang="en" sz="1500">
                <a:highlight>
                  <a:srgbClr val="FFFFFF"/>
                </a:highlight>
              </a:rPr>
              <a:t>How does the temperature of your favourite foods enhance your experience?</a:t>
            </a:r>
            <a:endParaRPr sz="1500">
              <a:highlight>
                <a:srgbClr val="FFFFFF"/>
              </a:highlight>
            </a:endParaRPr>
          </a:p>
          <a:p>
            <a:pPr indent="0" lvl="0" marL="0" rtl="0" algn="l">
              <a:lnSpc>
                <a:spcPct val="115000"/>
              </a:lnSpc>
              <a:spcBef>
                <a:spcPts val="0"/>
              </a:spcBef>
              <a:spcAft>
                <a:spcPts val="0"/>
              </a:spcAft>
              <a:buNone/>
            </a:pPr>
            <a:r>
              <a:rPr b="1" lang="en" sz="1500">
                <a:highlight>
                  <a:srgbClr val="FFFFFF"/>
                </a:highlight>
              </a:rPr>
              <a:t>Wishing you an a-maze-ing day!</a:t>
            </a:r>
            <a:endParaRPr b="1" sz="1500">
              <a:highlight>
                <a:srgbClr val="FFFFFF"/>
              </a:highlight>
            </a:endParaRPr>
          </a:p>
          <a:p>
            <a:pPr indent="0" lvl="0" marL="0" rtl="0" algn="l">
              <a:lnSpc>
                <a:spcPct val="60000"/>
              </a:lnSpc>
              <a:spcBef>
                <a:spcPts val="0"/>
              </a:spcBef>
              <a:spcAft>
                <a:spcPts val="0"/>
              </a:spcAft>
              <a:buClr>
                <a:srgbClr val="000000"/>
              </a:buClr>
              <a:buSzPts val="450"/>
              <a:buFont typeface="Arial"/>
              <a:buNone/>
            </a:pPr>
            <a:r>
              <a:t/>
            </a:r>
            <a:endParaRPr sz="1500">
              <a:solidFill>
                <a:srgbClr val="444746"/>
              </a:solidFill>
              <a:highlight>
                <a:srgbClr val="FFFFFF"/>
              </a:highlight>
            </a:endParaRPr>
          </a:p>
        </p:txBody>
      </p:sp>
      <p:sp>
        <p:nvSpPr>
          <p:cNvPr id="295" name="Google Shape;295;g351199f104e_0_210"/>
          <p:cNvSpPr/>
          <p:nvPr/>
        </p:nvSpPr>
        <p:spPr>
          <a:xfrm rot="5400000">
            <a:off x="569938" y="260162"/>
            <a:ext cx="109800" cy="528000"/>
          </a:xfrm>
          <a:prstGeom prst="rect">
            <a:avLst/>
          </a:prstGeom>
          <a:solidFill>
            <a:schemeClr val="accent2"/>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chemeClr val="lt1"/>
              </a:buClr>
              <a:buSzPts val="1400"/>
              <a:buFont typeface="Calibri"/>
              <a:buNone/>
            </a:pPr>
            <a:r>
              <a:t/>
            </a:r>
            <a:endParaRPr b="0" i="0" sz="1400" u="none" cap="none" strike="noStrike">
              <a:solidFill>
                <a:srgbClr val="FFFFFF"/>
              </a:solidFill>
              <a:latin typeface="Calibri"/>
              <a:ea typeface="Calibri"/>
              <a:cs typeface="Calibri"/>
              <a:sym typeface="Calibri"/>
            </a:endParaRPr>
          </a:p>
        </p:txBody>
      </p:sp>
      <p:pic>
        <p:nvPicPr>
          <p:cNvPr id="296" name="Google Shape;296;g351199f104e_0_210"/>
          <p:cNvPicPr preferRelativeResize="0"/>
          <p:nvPr/>
        </p:nvPicPr>
        <p:blipFill rotWithShape="1">
          <a:blip r:embed="rId4">
            <a:alphaModFix/>
          </a:blip>
          <a:srcRect b="43248" l="0" r="0" t="0"/>
          <a:stretch/>
        </p:blipFill>
        <p:spPr>
          <a:xfrm>
            <a:off x="1125050" y="4465200"/>
            <a:ext cx="1336128" cy="540248"/>
          </a:xfrm>
          <a:prstGeom prst="rect">
            <a:avLst/>
          </a:prstGeom>
          <a:noFill/>
          <a:ln>
            <a:noFill/>
          </a:ln>
        </p:spPr>
      </p:pic>
      <p:pic>
        <p:nvPicPr>
          <p:cNvPr id="297" name="Google Shape;297;g351199f104e_0_210"/>
          <p:cNvPicPr preferRelativeResize="0"/>
          <p:nvPr/>
        </p:nvPicPr>
        <p:blipFill rotWithShape="1">
          <a:blip r:embed="rId5">
            <a:alphaModFix/>
          </a:blip>
          <a:srcRect b="0" l="0" r="0" t="0"/>
          <a:stretch/>
        </p:blipFill>
        <p:spPr>
          <a:xfrm>
            <a:off x="0" y="0"/>
            <a:ext cx="9144002" cy="337872"/>
          </a:xfrm>
          <a:prstGeom prst="rect">
            <a:avLst/>
          </a:prstGeom>
          <a:noFill/>
          <a:ln>
            <a:noFill/>
          </a:ln>
        </p:spPr>
      </p:pic>
      <p:sp>
        <p:nvSpPr>
          <p:cNvPr id="298" name="Google Shape;298;g351199f104e_0_210"/>
          <p:cNvSpPr txBox="1"/>
          <p:nvPr/>
        </p:nvSpPr>
        <p:spPr>
          <a:xfrm>
            <a:off x="219938" y="420279"/>
            <a:ext cx="744600" cy="284700"/>
          </a:xfrm>
          <a:prstGeom prst="rect">
            <a:avLst/>
          </a:prstGeom>
          <a:solidFill>
            <a:schemeClr val="lt1"/>
          </a:solid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p:txBody>
      </p:sp>
      <p:sp>
        <p:nvSpPr>
          <p:cNvPr id="299" name="Google Shape;299;g351199f104e_0_210"/>
          <p:cNvSpPr txBox="1"/>
          <p:nvPr>
            <p:ph type="ctrTitle"/>
          </p:nvPr>
        </p:nvSpPr>
        <p:spPr>
          <a:xfrm>
            <a:off x="219950" y="420275"/>
            <a:ext cx="4195800" cy="1303500"/>
          </a:xfrm>
          <a:prstGeom prst="rect">
            <a:avLst/>
          </a:prstGeom>
          <a:noFill/>
          <a:ln>
            <a:noFill/>
          </a:ln>
        </p:spPr>
        <p:txBody>
          <a:bodyPr anchorCtr="0" anchor="b" bIns="34275" lIns="68575" spcFirstLastPara="1" rIns="68575" wrap="square" tIns="34275">
            <a:normAutofit fontScale="90000"/>
          </a:bodyPr>
          <a:lstStyle/>
          <a:p>
            <a:pPr indent="0" lvl="0" marL="0" rtl="0" algn="l">
              <a:lnSpc>
                <a:spcPct val="90000"/>
              </a:lnSpc>
              <a:spcBef>
                <a:spcPts val="0"/>
              </a:spcBef>
              <a:spcAft>
                <a:spcPts val="0"/>
              </a:spcAft>
              <a:buClr>
                <a:srgbClr val="3F3F3F"/>
              </a:buClr>
              <a:buSzPct val="87804"/>
              <a:buFont typeface="Calibri"/>
              <a:buNone/>
            </a:pPr>
            <a:r>
              <a:rPr b="1" lang="en" sz="4100">
                <a:solidFill>
                  <a:srgbClr val="262626"/>
                </a:solidFill>
                <a:highlight>
                  <a:schemeClr val="lt1"/>
                </a:highlight>
              </a:rPr>
              <a:t>Day 18: Happy Food, Happy Attitude </a:t>
            </a:r>
            <a:endParaRPr b="1" sz="4100">
              <a:solidFill>
                <a:srgbClr val="262626"/>
              </a:solidFill>
              <a:highlight>
                <a:schemeClr val="lt1"/>
              </a:highlight>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03" name="Shape 303"/>
        <p:cNvGrpSpPr/>
        <p:nvPr/>
      </p:nvGrpSpPr>
      <p:grpSpPr>
        <a:xfrm>
          <a:off x="0" y="0"/>
          <a:ext cx="0" cy="0"/>
          <a:chOff x="0" y="0"/>
          <a:chExt cx="0" cy="0"/>
        </a:xfrm>
      </p:grpSpPr>
      <p:sp>
        <p:nvSpPr>
          <p:cNvPr id="304" name="Google Shape;304;g351199f104e_0_12"/>
          <p:cNvSpPr/>
          <p:nvPr/>
        </p:nvSpPr>
        <p:spPr>
          <a:xfrm>
            <a:off x="0" y="0"/>
            <a:ext cx="9144000" cy="5143500"/>
          </a:xfrm>
          <a:prstGeom prst="rect">
            <a:avLst/>
          </a:prstGeom>
          <a:solidFill>
            <a:schemeClr val="lt1"/>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pic>
        <p:nvPicPr>
          <p:cNvPr id="305" name="Google Shape;305;g351199f104e_0_12"/>
          <p:cNvPicPr preferRelativeResize="0"/>
          <p:nvPr/>
        </p:nvPicPr>
        <p:blipFill rotWithShape="1">
          <a:blip r:embed="rId3">
            <a:alphaModFix/>
          </a:blip>
          <a:srcRect b="0" l="10673" r="10658" t="0"/>
          <a:stretch/>
        </p:blipFill>
        <p:spPr>
          <a:xfrm>
            <a:off x="3517250" y="46100"/>
            <a:ext cx="6061405" cy="5143500"/>
          </a:xfrm>
          <a:custGeom>
            <a:rect b="b" l="l" r="r" t="t"/>
            <a:pathLst>
              <a:path extrusionOk="0" h="6858000" w="8081873">
                <a:moveTo>
                  <a:pt x="0" y="0"/>
                </a:moveTo>
                <a:lnTo>
                  <a:pt x="8081873" y="0"/>
                </a:lnTo>
                <a:lnTo>
                  <a:pt x="8081873" y="6858000"/>
                </a:lnTo>
                <a:lnTo>
                  <a:pt x="0" y="6858000"/>
                </a:lnTo>
                <a:lnTo>
                  <a:pt x="68897" y="6734633"/>
                </a:lnTo>
                <a:cubicBezTo>
                  <a:pt x="558802" y="5812845"/>
                  <a:pt x="848920" y="4668597"/>
                  <a:pt x="848920" y="3429000"/>
                </a:cubicBezTo>
                <a:cubicBezTo>
                  <a:pt x="848920" y="2189404"/>
                  <a:pt x="558802" y="1045156"/>
                  <a:pt x="68897" y="123368"/>
                </a:cubicBezTo>
                <a:close/>
              </a:path>
            </a:pathLst>
          </a:custGeom>
          <a:noFill/>
          <a:ln>
            <a:noFill/>
          </a:ln>
        </p:spPr>
      </p:pic>
      <p:sp>
        <p:nvSpPr>
          <p:cNvPr id="306" name="Google Shape;306;g351199f104e_0_12"/>
          <p:cNvSpPr txBox="1"/>
          <p:nvPr>
            <p:ph idx="1" type="subTitle"/>
          </p:nvPr>
        </p:nvSpPr>
        <p:spPr>
          <a:xfrm>
            <a:off x="219950" y="1806175"/>
            <a:ext cx="3761100" cy="1813200"/>
          </a:xfrm>
          <a:prstGeom prst="rect">
            <a:avLst/>
          </a:prstGeom>
          <a:noFill/>
          <a:ln>
            <a:noFill/>
          </a:ln>
        </p:spPr>
        <p:txBody>
          <a:bodyPr anchorCtr="0" anchor="t" bIns="34275" lIns="68575" spcFirstLastPara="1" rIns="68575" wrap="square" tIns="34275">
            <a:noAutofit/>
          </a:bodyPr>
          <a:lstStyle/>
          <a:p>
            <a:pPr indent="0" lvl="0" marL="0" rtl="0" algn="l">
              <a:lnSpc>
                <a:spcPct val="115000"/>
              </a:lnSpc>
              <a:spcBef>
                <a:spcPts val="0"/>
              </a:spcBef>
              <a:spcAft>
                <a:spcPts val="0"/>
              </a:spcAft>
              <a:buNone/>
            </a:pPr>
            <a:r>
              <a:rPr lang="en" sz="1500">
                <a:highlight>
                  <a:srgbClr val="FFFFFF"/>
                </a:highlight>
              </a:rPr>
              <a:t>Food brings people together and makes celebrations even more special. Sharing meals with friends and family can create lasting memories and support emotional well-being.</a:t>
            </a:r>
            <a:endParaRPr sz="1500">
              <a:highlight>
                <a:srgbClr val="FFFFFF"/>
              </a:highlight>
            </a:endParaRPr>
          </a:p>
          <a:p>
            <a:pPr indent="0" lvl="0" marL="0" rtl="0" algn="l">
              <a:lnSpc>
                <a:spcPct val="115000"/>
              </a:lnSpc>
              <a:spcBef>
                <a:spcPts val="0"/>
              </a:spcBef>
              <a:spcAft>
                <a:spcPts val="0"/>
              </a:spcAft>
              <a:buNone/>
            </a:pPr>
            <a:r>
              <a:rPr lang="en" sz="1500"/>
              <a:t> </a:t>
            </a:r>
            <a:endParaRPr sz="1500"/>
          </a:p>
          <a:p>
            <a:pPr indent="0" lvl="0" marL="0" rtl="0" algn="l">
              <a:lnSpc>
                <a:spcPct val="115000"/>
              </a:lnSpc>
              <a:spcBef>
                <a:spcPts val="0"/>
              </a:spcBef>
              <a:spcAft>
                <a:spcPts val="0"/>
              </a:spcAft>
              <a:buNone/>
            </a:pPr>
            <a:r>
              <a:rPr lang="en" sz="1500">
                <a:highlight>
                  <a:srgbClr val="FFFFFF"/>
                </a:highlight>
              </a:rPr>
              <a:t>What dishes does your family enjoy during celebrations? Check out the bulletin board at (insert location) for ideas on foods to try at your next gathering!</a:t>
            </a:r>
            <a:endParaRPr sz="1500">
              <a:highlight>
                <a:srgbClr val="FFFFFF"/>
              </a:highlight>
            </a:endParaRPr>
          </a:p>
          <a:p>
            <a:pPr indent="0" lvl="0" marL="0" rtl="0" algn="l">
              <a:lnSpc>
                <a:spcPct val="95000"/>
              </a:lnSpc>
              <a:spcBef>
                <a:spcPts val="0"/>
              </a:spcBef>
              <a:spcAft>
                <a:spcPts val="0"/>
              </a:spcAft>
              <a:buSzPts val="275"/>
              <a:buNone/>
            </a:pPr>
            <a:r>
              <a:t/>
            </a:r>
            <a:endParaRPr sz="1500">
              <a:solidFill>
                <a:srgbClr val="444746"/>
              </a:solidFill>
              <a:highlight>
                <a:srgbClr val="FFFFFF"/>
              </a:highlight>
            </a:endParaRPr>
          </a:p>
          <a:p>
            <a:pPr indent="0" lvl="0" marL="0" rtl="0" algn="l">
              <a:lnSpc>
                <a:spcPct val="60000"/>
              </a:lnSpc>
              <a:spcBef>
                <a:spcPts val="0"/>
              </a:spcBef>
              <a:spcAft>
                <a:spcPts val="0"/>
              </a:spcAft>
              <a:buClr>
                <a:srgbClr val="000000"/>
              </a:buClr>
              <a:buSzPts val="450"/>
              <a:buFont typeface="Arial"/>
              <a:buNone/>
            </a:pPr>
            <a:r>
              <a:t/>
            </a:r>
            <a:endParaRPr sz="1500">
              <a:solidFill>
                <a:srgbClr val="262626"/>
              </a:solidFill>
            </a:endParaRPr>
          </a:p>
        </p:txBody>
      </p:sp>
      <p:sp>
        <p:nvSpPr>
          <p:cNvPr id="307" name="Google Shape;307;g351199f104e_0_12"/>
          <p:cNvSpPr/>
          <p:nvPr/>
        </p:nvSpPr>
        <p:spPr>
          <a:xfrm rot="5400000">
            <a:off x="569938" y="260162"/>
            <a:ext cx="109800" cy="528000"/>
          </a:xfrm>
          <a:prstGeom prst="rect">
            <a:avLst/>
          </a:prstGeom>
          <a:solidFill>
            <a:schemeClr val="accent2"/>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chemeClr val="lt1"/>
              </a:buClr>
              <a:buSzPts val="1400"/>
              <a:buFont typeface="Calibri"/>
              <a:buNone/>
            </a:pPr>
            <a:r>
              <a:t/>
            </a:r>
            <a:endParaRPr b="0" i="0" sz="1400" u="none" cap="none" strike="noStrike">
              <a:solidFill>
                <a:srgbClr val="FFFFFF"/>
              </a:solidFill>
              <a:latin typeface="Calibri"/>
              <a:ea typeface="Calibri"/>
              <a:cs typeface="Calibri"/>
              <a:sym typeface="Calibri"/>
            </a:endParaRPr>
          </a:p>
        </p:txBody>
      </p:sp>
      <p:pic>
        <p:nvPicPr>
          <p:cNvPr id="308" name="Google Shape;308;g351199f104e_0_12"/>
          <p:cNvPicPr preferRelativeResize="0"/>
          <p:nvPr/>
        </p:nvPicPr>
        <p:blipFill rotWithShape="1">
          <a:blip r:embed="rId4">
            <a:alphaModFix/>
          </a:blip>
          <a:srcRect b="43248" l="0" r="0" t="0"/>
          <a:stretch/>
        </p:blipFill>
        <p:spPr>
          <a:xfrm>
            <a:off x="1104050" y="4318225"/>
            <a:ext cx="1336128" cy="540248"/>
          </a:xfrm>
          <a:prstGeom prst="rect">
            <a:avLst/>
          </a:prstGeom>
          <a:noFill/>
          <a:ln>
            <a:noFill/>
          </a:ln>
        </p:spPr>
      </p:pic>
      <p:pic>
        <p:nvPicPr>
          <p:cNvPr id="309" name="Google Shape;309;g351199f104e_0_12"/>
          <p:cNvPicPr preferRelativeResize="0"/>
          <p:nvPr/>
        </p:nvPicPr>
        <p:blipFill rotWithShape="1">
          <a:blip r:embed="rId5">
            <a:alphaModFix/>
          </a:blip>
          <a:srcRect b="0" l="0" r="0" t="0"/>
          <a:stretch/>
        </p:blipFill>
        <p:spPr>
          <a:xfrm>
            <a:off x="0" y="0"/>
            <a:ext cx="9144002" cy="337872"/>
          </a:xfrm>
          <a:prstGeom prst="rect">
            <a:avLst/>
          </a:prstGeom>
          <a:noFill/>
          <a:ln>
            <a:noFill/>
          </a:ln>
        </p:spPr>
      </p:pic>
      <p:sp>
        <p:nvSpPr>
          <p:cNvPr id="310" name="Google Shape;310;g351199f104e_0_12"/>
          <p:cNvSpPr txBox="1"/>
          <p:nvPr/>
        </p:nvSpPr>
        <p:spPr>
          <a:xfrm>
            <a:off x="219938" y="420279"/>
            <a:ext cx="744600" cy="284700"/>
          </a:xfrm>
          <a:prstGeom prst="rect">
            <a:avLst/>
          </a:prstGeom>
          <a:solidFill>
            <a:schemeClr val="lt1"/>
          </a:solid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p:txBody>
      </p:sp>
      <p:sp>
        <p:nvSpPr>
          <p:cNvPr id="311" name="Google Shape;311;g351199f104e_0_12"/>
          <p:cNvSpPr txBox="1"/>
          <p:nvPr>
            <p:ph type="ctrTitle"/>
          </p:nvPr>
        </p:nvSpPr>
        <p:spPr>
          <a:xfrm>
            <a:off x="219950" y="420275"/>
            <a:ext cx="4209900" cy="1303500"/>
          </a:xfrm>
          <a:prstGeom prst="rect">
            <a:avLst/>
          </a:prstGeom>
          <a:noFill/>
          <a:ln>
            <a:noFill/>
          </a:ln>
        </p:spPr>
        <p:txBody>
          <a:bodyPr anchorCtr="0" anchor="b" bIns="34275" lIns="68575" spcFirstLastPara="1" rIns="68575" wrap="square" tIns="34275">
            <a:normAutofit fontScale="90000"/>
          </a:bodyPr>
          <a:lstStyle/>
          <a:p>
            <a:pPr indent="0" lvl="0" marL="0" rtl="0" algn="l">
              <a:lnSpc>
                <a:spcPct val="90000"/>
              </a:lnSpc>
              <a:spcBef>
                <a:spcPts val="0"/>
              </a:spcBef>
              <a:spcAft>
                <a:spcPts val="0"/>
              </a:spcAft>
              <a:buClr>
                <a:srgbClr val="3F3F3F"/>
              </a:buClr>
              <a:buSzPct val="87804"/>
              <a:buFont typeface="Calibri"/>
              <a:buNone/>
            </a:pPr>
            <a:r>
              <a:rPr b="1" lang="en" sz="4100">
                <a:solidFill>
                  <a:srgbClr val="262626"/>
                </a:solidFill>
                <a:highlight>
                  <a:schemeClr val="lt1"/>
                </a:highlight>
              </a:rPr>
              <a:t>Day 19: Happy Food, Happy Attitude </a:t>
            </a:r>
            <a:endParaRPr b="1" sz="4100">
              <a:solidFill>
                <a:srgbClr val="262626"/>
              </a:solidFill>
              <a:highlight>
                <a:schemeClr val="lt1"/>
              </a:highlight>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9" name="Shape 99"/>
        <p:cNvGrpSpPr/>
        <p:nvPr/>
      </p:nvGrpSpPr>
      <p:grpSpPr>
        <a:xfrm>
          <a:off x="0" y="0"/>
          <a:ext cx="0" cy="0"/>
          <a:chOff x="0" y="0"/>
          <a:chExt cx="0" cy="0"/>
        </a:xfrm>
      </p:grpSpPr>
      <p:sp>
        <p:nvSpPr>
          <p:cNvPr id="100" name="Google Shape;100;g351199f104e_0_34"/>
          <p:cNvSpPr/>
          <p:nvPr/>
        </p:nvSpPr>
        <p:spPr>
          <a:xfrm>
            <a:off x="0" y="0"/>
            <a:ext cx="9144000" cy="5143500"/>
          </a:xfrm>
          <a:prstGeom prst="rect">
            <a:avLst/>
          </a:prstGeom>
          <a:solidFill>
            <a:schemeClr val="lt1"/>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pic>
        <p:nvPicPr>
          <p:cNvPr id="101" name="Google Shape;101;g351199f104e_0_34"/>
          <p:cNvPicPr preferRelativeResize="0"/>
          <p:nvPr/>
        </p:nvPicPr>
        <p:blipFill rotWithShape="1">
          <a:blip r:embed="rId3">
            <a:alphaModFix/>
          </a:blip>
          <a:srcRect b="0" l="10673" r="10658" t="0"/>
          <a:stretch/>
        </p:blipFill>
        <p:spPr>
          <a:xfrm>
            <a:off x="3517250" y="46100"/>
            <a:ext cx="6061405" cy="5143500"/>
          </a:xfrm>
          <a:custGeom>
            <a:rect b="b" l="l" r="r" t="t"/>
            <a:pathLst>
              <a:path extrusionOk="0" h="6858000" w="8081873">
                <a:moveTo>
                  <a:pt x="0" y="0"/>
                </a:moveTo>
                <a:lnTo>
                  <a:pt x="8081873" y="0"/>
                </a:lnTo>
                <a:lnTo>
                  <a:pt x="8081873" y="6858000"/>
                </a:lnTo>
                <a:lnTo>
                  <a:pt x="0" y="6858000"/>
                </a:lnTo>
                <a:lnTo>
                  <a:pt x="68897" y="6734633"/>
                </a:lnTo>
                <a:cubicBezTo>
                  <a:pt x="558802" y="5812845"/>
                  <a:pt x="848920" y="4668597"/>
                  <a:pt x="848920" y="3429000"/>
                </a:cubicBezTo>
                <a:cubicBezTo>
                  <a:pt x="848920" y="2189404"/>
                  <a:pt x="558802" y="1045156"/>
                  <a:pt x="68897" y="123368"/>
                </a:cubicBezTo>
                <a:close/>
              </a:path>
            </a:pathLst>
          </a:custGeom>
          <a:noFill/>
          <a:ln>
            <a:noFill/>
          </a:ln>
        </p:spPr>
      </p:pic>
      <p:sp>
        <p:nvSpPr>
          <p:cNvPr id="102" name="Google Shape;102;g351199f104e_0_34"/>
          <p:cNvSpPr txBox="1"/>
          <p:nvPr>
            <p:ph idx="1" type="subTitle"/>
          </p:nvPr>
        </p:nvSpPr>
        <p:spPr>
          <a:xfrm>
            <a:off x="219950" y="1806175"/>
            <a:ext cx="3761100" cy="1813200"/>
          </a:xfrm>
          <a:prstGeom prst="rect">
            <a:avLst/>
          </a:prstGeom>
          <a:noFill/>
          <a:ln>
            <a:noFill/>
          </a:ln>
        </p:spPr>
        <p:txBody>
          <a:bodyPr anchorCtr="0" anchor="t" bIns="34275" lIns="68575" spcFirstLastPara="1" rIns="68575" wrap="square" tIns="34275">
            <a:noAutofit/>
          </a:bodyPr>
          <a:lstStyle/>
          <a:p>
            <a:pPr indent="0" lvl="0" marL="0" rtl="0" algn="l">
              <a:lnSpc>
                <a:spcPct val="95000"/>
              </a:lnSpc>
              <a:spcBef>
                <a:spcPts val="0"/>
              </a:spcBef>
              <a:spcAft>
                <a:spcPts val="0"/>
              </a:spcAft>
              <a:buSzPts val="275"/>
              <a:buNone/>
            </a:pPr>
            <a:r>
              <a:rPr lang="en" sz="2100">
                <a:highlight>
                  <a:srgbClr val="FFFFFF"/>
                </a:highlight>
              </a:rPr>
              <a:t>Let’s taco ‘bout having a balanced approach to food! A balanced approach means describing foods by their colour, taste, texture, or temperature. What words can you use to describe the foods you eat?</a:t>
            </a:r>
            <a:endParaRPr sz="2100">
              <a:highlight>
                <a:srgbClr val="FFFFFF"/>
              </a:highlight>
            </a:endParaRPr>
          </a:p>
          <a:p>
            <a:pPr indent="0" lvl="0" marL="0" rtl="0" algn="l">
              <a:lnSpc>
                <a:spcPct val="60000"/>
              </a:lnSpc>
              <a:spcBef>
                <a:spcPts val="0"/>
              </a:spcBef>
              <a:spcAft>
                <a:spcPts val="0"/>
              </a:spcAft>
              <a:buClr>
                <a:srgbClr val="000000"/>
              </a:buClr>
              <a:buSzPts val="450"/>
              <a:buFont typeface="Arial"/>
              <a:buNone/>
            </a:pPr>
            <a:r>
              <a:t/>
            </a:r>
            <a:endParaRPr sz="1500"/>
          </a:p>
        </p:txBody>
      </p:sp>
      <p:sp>
        <p:nvSpPr>
          <p:cNvPr id="103" name="Google Shape;103;g351199f104e_0_34"/>
          <p:cNvSpPr/>
          <p:nvPr/>
        </p:nvSpPr>
        <p:spPr>
          <a:xfrm rot="5400000">
            <a:off x="569938" y="260162"/>
            <a:ext cx="109800" cy="528000"/>
          </a:xfrm>
          <a:prstGeom prst="rect">
            <a:avLst/>
          </a:prstGeom>
          <a:solidFill>
            <a:schemeClr val="accent2"/>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chemeClr val="lt1"/>
              </a:buClr>
              <a:buSzPts val="1400"/>
              <a:buFont typeface="Calibri"/>
              <a:buNone/>
            </a:pPr>
            <a:r>
              <a:t/>
            </a:r>
            <a:endParaRPr b="0" i="0" sz="1400" u="none" cap="none" strike="noStrike">
              <a:solidFill>
                <a:srgbClr val="FFFFFF"/>
              </a:solidFill>
              <a:latin typeface="Calibri"/>
              <a:ea typeface="Calibri"/>
              <a:cs typeface="Calibri"/>
              <a:sym typeface="Calibri"/>
            </a:endParaRPr>
          </a:p>
        </p:txBody>
      </p:sp>
      <p:pic>
        <p:nvPicPr>
          <p:cNvPr id="104" name="Google Shape;104;g351199f104e_0_34"/>
          <p:cNvPicPr preferRelativeResize="0"/>
          <p:nvPr/>
        </p:nvPicPr>
        <p:blipFill rotWithShape="1">
          <a:blip r:embed="rId4">
            <a:alphaModFix/>
          </a:blip>
          <a:srcRect b="43248" l="0" r="0" t="0"/>
          <a:stretch/>
        </p:blipFill>
        <p:spPr>
          <a:xfrm>
            <a:off x="1104050" y="4318225"/>
            <a:ext cx="1336128" cy="540248"/>
          </a:xfrm>
          <a:prstGeom prst="rect">
            <a:avLst/>
          </a:prstGeom>
          <a:noFill/>
          <a:ln>
            <a:noFill/>
          </a:ln>
        </p:spPr>
      </p:pic>
      <p:pic>
        <p:nvPicPr>
          <p:cNvPr id="105" name="Google Shape;105;g351199f104e_0_34"/>
          <p:cNvPicPr preferRelativeResize="0"/>
          <p:nvPr/>
        </p:nvPicPr>
        <p:blipFill rotWithShape="1">
          <a:blip r:embed="rId5">
            <a:alphaModFix/>
          </a:blip>
          <a:srcRect b="0" l="0" r="0" t="0"/>
          <a:stretch/>
        </p:blipFill>
        <p:spPr>
          <a:xfrm>
            <a:off x="0" y="0"/>
            <a:ext cx="9144002" cy="337872"/>
          </a:xfrm>
          <a:prstGeom prst="rect">
            <a:avLst/>
          </a:prstGeom>
          <a:noFill/>
          <a:ln>
            <a:noFill/>
          </a:ln>
        </p:spPr>
      </p:pic>
      <p:sp>
        <p:nvSpPr>
          <p:cNvPr id="106" name="Google Shape;106;g351199f104e_0_34"/>
          <p:cNvSpPr txBox="1"/>
          <p:nvPr/>
        </p:nvSpPr>
        <p:spPr>
          <a:xfrm>
            <a:off x="219938" y="420279"/>
            <a:ext cx="744600" cy="284700"/>
          </a:xfrm>
          <a:prstGeom prst="rect">
            <a:avLst/>
          </a:prstGeom>
          <a:solidFill>
            <a:schemeClr val="lt1"/>
          </a:solid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p:txBody>
      </p:sp>
      <p:sp>
        <p:nvSpPr>
          <p:cNvPr id="107" name="Google Shape;107;g351199f104e_0_34"/>
          <p:cNvSpPr txBox="1"/>
          <p:nvPr>
            <p:ph type="ctrTitle"/>
          </p:nvPr>
        </p:nvSpPr>
        <p:spPr>
          <a:xfrm>
            <a:off x="219950" y="420263"/>
            <a:ext cx="3945000" cy="1303500"/>
          </a:xfrm>
          <a:prstGeom prst="rect">
            <a:avLst/>
          </a:prstGeom>
          <a:noFill/>
          <a:ln>
            <a:noFill/>
          </a:ln>
        </p:spPr>
        <p:txBody>
          <a:bodyPr anchorCtr="0" anchor="b" bIns="34275" lIns="68575" spcFirstLastPara="1" rIns="68575" wrap="square" tIns="34275">
            <a:normAutofit fontScale="90000"/>
          </a:bodyPr>
          <a:lstStyle/>
          <a:p>
            <a:pPr indent="0" lvl="0" marL="0" rtl="0" algn="l">
              <a:lnSpc>
                <a:spcPct val="90000"/>
              </a:lnSpc>
              <a:spcBef>
                <a:spcPts val="0"/>
              </a:spcBef>
              <a:spcAft>
                <a:spcPts val="0"/>
              </a:spcAft>
              <a:buClr>
                <a:srgbClr val="3F3F3F"/>
              </a:buClr>
              <a:buSzPct val="87804"/>
              <a:buFont typeface="Calibri"/>
              <a:buNone/>
            </a:pPr>
            <a:r>
              <a:rPr b="1" lang="en" sz="4100">
                <a:solidFill>
                  <a:srgbClr val="262626"/>
                </a:solidFill>
                <a:highlight>
                  <a:schemeClr val="lt1"/>
                </a:highlight>
              </a:rPr>
              <a:t>Day 2: Happy Food, Happy Attitude </a:t>
            </a:r>
            <a:endParaRPr b="1" sz="4100">
              <a:solidFill>
                <a:srgbClr val="262626"/>
              </a:solidFill>
              <a:highlight>
                <a:schemeClr val="lt1"/>
              </a:highlight>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15" name="Shape 315"/>
        <p:cNvGrpSpPr/>
        <p:nvPr/>
      </p:nvGrpSpPr>
      <p:grpSpPr>
        <a:xfrm>
          <a:off x="0" y="0"/>
          <a:ext cx="0" cy="0"/>
          <a:chOff x="0" y="0"/>
          <a:chExt cx="0" cy="0"/>
        </a:xfrm>
      </p:grpSpPr>
      <p:sp>
        <p:nvSpPr>
          <p:cNvPr id="316" name="Google Shape;316;p1"/>
          <p:cNvSpPr/>
          <p:nvPr/>
        </p:nvSpPr>
        <p:spPr>
          <a:xfrm>
            <a:off x="0" y="0"/>
            <a:ext cx="9144000" cy="5143500"/>
          </a:xfrm>
          <a:prstGeom prst="rect">
            <a:avLst/>
          </a:prstGeom>
          <a:solidFill>
            <a:schemeClr val="lt1"/>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pic>
        <p:nvPicPr>
          <p:cNvPr id="317" name="Google Shape;317;p1"/>
          <p:cNvPicPr preferRelativeResize="0"/>
          <p:nvPr/>
        </p:nvPicPr>
        <p:blipFill rotWithShape="1">
          <a:blip r:embed="rId3">
            <a:alphaModFix/>
          </a:blip>
          <a:srcRect b="0" l="10673" r="10658" t="0"/>
          <a:stretch/>
        </p:blipFill>
        <p:spPr>
          <a:xfrm>
            <a:off x="3517250" y="46100"/>
            <a:ext cx="6061405" cy="5143500"/>
          </a:xfrm>
          <a:custGeom>
            <a:rect b="b" l="l" r="r" t="t"/>
            <a:pathLst>
              <a:path extrusionOk="0" h="6858000" w="8081873">
                <a:moveTo>
                  <a:pt x="0" y="0"/>
                </a:moveTo>
                <a:lnTo>
                  <a:pt x="8081873" y="0"/>
                </a:lnTo>
                <a:lnTo>
                  <a:pt x="8081873" y="6858000"/>
                </a:lnTo>
                <a:lnTo>
                  <a:pt x="0" y="6858000"/>
                </a:lnTo>
                <a:lnTo>
                  <a:pt x="68897" y="6734633"/>
                </a:lnTo>
                <a:cubicBezTo>
                  <a:pt x="558802" y="5812845"/>
                  <a:pt x="848920" y="4668597"/>
                  <a:pt x="848920" y="3429000"/>
                </a:cubicBezTo>
                <a:cubicBezTo>
                  <a:pt x="848920" y="2189404"/>
                  <a:pt x="558802" y="1045156"/>
                  <a:pt x="68897" y="123368"/>
                </a:cubicBezTo>
                <a:close/>
              </a:path>
            </a:pathLst>
          </a:custGeom>
          <a:noFill/>
          <a:ln>
            <a:noFill/>
          </a:ln>
        </p:spPr>
      </p:pic>
      <p:sp>
        <p:nvSpPr>
          <p:cNvPr id="318" name="Google Shape;318;p1"/>
          <p:cNvSpPr txBox="1"/>
          <p:nvPr>
            <p:ph idx="1" type="subTitle"/>
          </p:nvPr>
        </p:nvSpPr>
        <p:spPr>
          <a:xfrm>
            <a:off x="219950" y="1806175"/>
            <a:ext cx="3761100" cy="1813200"/>
          </a:xfrm>
          <a:prstGeom prst="rect">
            <a:avLst/>
          </a:prstGeom>
          <a:noFill/>
          <a:ln>
            <a:noFill/>
          </a:ln>
        </p:spPr>
        <p:txBody>
          <a:bodyPr anchorCtr="0" anchor="t" bIns="34275" lIns="68575" spcFirstLastPara="1" rIns="68575" wrap="square" tIns="34275">
            <a:noAutofit/>
          </a:bodyPr>
          <a:lstStyle/>
          <a:p>
            <a:pPr indent="0" lvl="0" marL="0" rtl="0" algn="l">
              <a:lnSpc>
                <a:spcPct val="95000"/>
              </a:lnSpc>
              <a:spcBef>
                <a:spcPts val="0"/>
              </a:spcBef>
              <a:spcAft>
                <a:spcPts val="0"/>
              </a:spcAft>
              <a:buSzPts val="275"/>
              <a:buNone/>
            </a:pPr>
            <a:r>
              <a:rPr lang="en" sz="2000">
                <a:highlight>
                  <a:srgbClr val="FFFFFF"/>
                </a:highlight>
              </a:rPr>
              <a:t>Our bodies let us know what they need. Hunger signals tell us when to refuel, while fullness signals help us know we’ve had enough. By listening to these cues, we can give our bodies the energy they need to stay energized throughout the day.</a:t>
            </a:r>
            <a:endParaRPr sz="2000">
              <a:highlight>
                <a:srgbClr val="FFFFFF"/>
              </a:highlight>
            </a:endParaRPr>
          </a:p>
          <a:p>
            <a:pPr indent="0" lvl="0" marL="0" rtl="0" algn="l">
              <a:lnSpc>
                <a:spcPct val="60000"/>
              </a:lnSpc>
              <a:spcBef>
                <a:spcPts val="0"/>
              </a:spcBef>
              <a:spcAft>
                <a:spcPts val="0"/>
              </a:spcAft>
              <a:buClr>
                <a:srgbClr val="000000"/>
              </a:buClr>
              <a:buSzPts val="450"/>
              <a:buFont typeface="Arial"/>
              <a:buNone/>
            </a:pPr>
            <a:r>
              <a:t/>
            </a:r>
            <a:endParaRPr sz="1500">
              <a:solidFill>
                <a:srgbClr val="262626"/>
              </a:solidFill>
            </a:endParaRPr>
          </a:p>
        </p:txBody>
      </p:sp>
      <p:sp>
        <p:nvSpPr>
          <p:cNvPr id="319" name="Google Shape;319;p1"/>
          <p:cNvSpPr/>
          <p:nvPr/>
        </p:nvSpPr>
        <p:spPr>
          <a:xfrm rot="5400000">
            <a:off x="569938" y="260162"/>
            <a:ext cx="109800" cy="528000"/>
          </a:xfrm>
          <a:prstGeom prst="rect">
            <a:avLst/>
          </a:prstGeom>
          <a:solidFill>
            <a:schemeClr val="accent2"/>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chemeClr val="lt1"/>
              </a:buClr>
              <a:buSzPts val="1400"/>
              <a:buFont typeface="Calibri"/>
              <a:buNone/>
            </a:pPr>
            <a:r>
              <a:t/>
            </a:r>
            <a:endParaRPr b="0" i="0" sz="1400" u="none" cap="none" strike="noStrike">
              <a:solidFill>
                <a:srgbClr val="FFFFFF"/>
              </a:solidFill>
              <a:latin typeface="Calibri"/>
              <a:ea typeface="Calibri"/>
              <a:cs typeface="Calibri"/>
              <a:sym typeface="Calibri"/>
            </a:endParaRPr>
          </a:p>
        </p:txBody>
      </p:sp>
      <p:pic>
        <p:nvPicPr>
          <p:cNvPr id="320" name="Google Shape;320;p1"/>
          <p:cNvPicPr preferRelativeResize="0"/>
          <p:nvPr/>
        </p:nvPicPr>
        <p:blipFill rotWithShape="1">
          <a:blip r:embed="rId4">
            <a:alphaModFix/>
          </a:blip>
          <a:srcRect b="43248" l="0" r="0" t="0"/>
          <a:stretch/>
        </p:blipFill>
        <p:spPr>
          <a:xfrm>
            <a:off x="1104050" y="4318225"/>
            <a:ext cx="1336128" cy="540248"/>
          </a:xfrm>
          <a:prstGeom prst="rect">
            <a:avLst/>
          </a:prstGeom>
          <a:noFill/>
          <a:ln>
            <a:noFill/>
          </a:ln>
        </p:spPr>
      </p:pic>
      <p:pic>
        <p:nvPicPr>
          <p:cNvPr id="321" name="Google Shape;321;p1"/>
          <p:cNvPicPr preferRelativeResize="0"/>
          <p:nvPr/>
        </p:nvPicPr>
        <p:blipFill rotWithShape="1">
          <a:blip r:embed="rId5">
            <a:alphaModFix/>
          </a:blip>
          <a:srcRect b="0" l="0" r="0" t="0"/>
          <a:stretch/>
        </p:blipFill>
        <p:spPr>
          <a:xfrm>
            <a:off x="0" y="0"/>
            <a:ext cx="9144002" cy="337872"/>
          </a:xfrm>
          <a:prstGeom prst="rect">
            <a:avLst/>
          </a:prstGeom>
          <a:noFill/>
          <a:ln>
            <a:noFill/>
          </a:ln>
        </p:spPr>
      </p:pic>
      <p:sp>
        <p:nvSpPr>
          <p:cNvPr id="322" name="Google Shape;322;p1"/>
          <p:cNvSpPr txBox="1"/>
          <p:nvPr/>
        </p:nvSpPr>
        <p:spPr>
          <a:xfrm>
            <a:off x="219938" y="420279"/>
            <a:ext cx="744600" cy="284700"/>
          </a:xfrm>
          <a:prstGeom prst="rect">
            <a:avLst/>
          </a:prstGeom>
          <a:solidFill>
            <a:schemeClr val="lt1"/>
          </a:solid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p:txBody>
      </p:sp>
      <p:sp>
        <p:nvSpPr>
          <p:cNvPr id="323" name="Google Shape;323;p1"/>
          <p:cNvSpPr txBox="1"/>
          <p:nvPr>
            <p:ph type="ctrTitle"/>
          </p:nvPr>
        </p:nvSpPr>
        <p:spPr>
          <a:xfrm>
            <a:off x="219950" y="420275"/>
            <a:ext cx="4181700" cy="1303500"/>
          </a:xfrm>
          <a:prstGeom prst="rect">
            <a:avLst/>
          </a:prstGeom>
          <a:noFill/>
          <a:ln>
            <a:noFill/>
          </a:ln>
        </p:spPr>
        <p:txBody>
          <a:bodyPr anchorCtr="0" anchor="b" bIns="34275" lIns="68575" spcFirstLastPara="1" rIns="68575" wrap="square" tIns="34275">
            <a:normAutofit fontScale="90000"/>
          </a:bodyPr>
          <a:lstStyle/>
          <a:p>
            <a:pPr indent="0" lvl="0" marL="0" rtl="0" algn="l">
              <a:lnSpc>
                <a:spcPct val="90000"/>
              </a:lnSpc>
              <a:spcBef>
                <a:spcPts val="0"/>
              </a:spcBef>
              <a:spcAft>
                <a:spcPts val="0"/>
              </a:spcAft>
              <a:buClr>
                <a:srgbClr val="3F3F3F"/>
              </a:buClr>
              <a:buSzPct val="87804"/>
              <a:buFont typeface="Calibri"/>
              <a:buNone/>
            </a:pPr>
            <a:r>
              <a:rPr b="1" lang="en" sz="4100">
                <a:solidFill>
                  <a:srgbClr val="262626"/>
                </a:solidFill>
                <a:highlight>
                  <a:schemeClr val="lt1"/>
                </a:highlight>
              </a:rPr>
              <a:t>Day 20: Happy Food, Happy Attitude </a:t>
            </a:r>
            <a:endParaRPr b="1" sz="4100">
              <a:solidFill>
                <a:srgbClr val="262626"/>
              </a:solidFill>
              <a:highlight>
                <a:schemeClr val="lt1"/>
              </a:highlight>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27" name="Shape 327"/>
        <p:cNvGrpSpPr/>
        <p:nvPr/>
      </p:nvGrpSpPr>
      <p:grpSpPr>
        <a:xfrm>
          <a:off x="0" y="0"/>
          <a:ext cx="0" cy="0"/>
          <a:chOff x="0" y="0"/>
          <a:chExt cx="0" cy="0"/>
        </a:xfrm>
      </p:grpSpPr>
      <p:sp>
        <p:nvSpPr>
          <p:cNvPr id="328" name="Google Shape;328;g351199f104e_0_1"/>
          <p:cNvSpPr/>
          <p:nvPr/>
        </p:nvSpPr>
        <p:spPr>
          <a:xfrm>
            <a:off x="0" y="0"/>
            <a:ext cx="9144000" cy="5143500"/>
          </a:xfrm>
          <a:prstGeom prst="rect">
            <a:avLst/>
          </a:prstGeom>
          <a:solidFill>
            <a:schemeClr val="lt1"/>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pic>
        <p:nvPicPr>
          <p:cNvPr id="329" name="Google Shape;329;g351199f104e_0_1"/>
          <p:cNvPicPr preferRelativeResize="0"/>
          <p:nvPr/>
        </p:nvPicPr>
        <p:blipFill rotWithShape="1">
          <a:blip r:embed="rId3">
            <a:alphaModFix/>
          </a:blip>
          <a:srcRect b="0" l="10673" r="10658" t="0"/>
          <a:stretch/>
        </p:blipFill>
        <p:spPr>
          <a:xfrm>
            <a:off x="3517250" y="46100"/>
            <a:ext cx="6061405" cy="5143500"/>
          </a:xfrm>
          <a:custGeom>
            <a:rect b="b" l="l" r="r" t="t"/>
            <a:pathLst>
              <a:path extrusionOk="0" h="6858000" w="8081873">
                <a:moveTo>
                  <a:pt x="0" y="0"/>
                </a:moveTo>
                <a:lnTo>
                  <a:pt x="8081873" y="0"/>
                </a:lnTo>
                <a:lnTo>
                  <a:pt x="8081873" y="6858000"/>
                </a:lnTo>
                <a:lnTo>
                  <a:pt x="0" y="6858000"/>
                </a:lnTo>
                <a:lnTo>
                  <a:pt x="68897" y="6734633"/>
                </a:lnTo>
                <a:cubicBezTo>
                  <a:pt x="558802" y="5812845"/>
                  <a:pt x="848920" y="4668597"/>
                  <a:pt x="848920" y="3429000"/>
                </a:cubicBezTo>
                <a:cubicBezTo>
                  <a:pt x="848920" y="2189404"/>
                  <a:pt x="558802" y="1045156"/>
                  <a:pt x="68897" y="123368"/>
                </a:cubicBezTo>
                <a:close/>
              </a:path>
            </a:pathLst>
          </a:custGeom>
          <a:noFill/>
          <a:ln>
            <a:noFill/>
          </a:ln>
        </p:spPr>
      </p:pic>
      <p:sp>
        <p:nvSpPr>
          <p:cNvPr id="330" name="Google Shape;330;g351199f104e_0_1"/>
          <p:cNvSpPr txBox="1"/>
          <p:nvPr>
            <p:ph idx="1" type="subTitle"/>
          </p:nvPr>
        </p:nvSpPr>
        <p:spPr>
          <a:xfrm>
            <a:off x="219950" y="1806175"/>
            <a:ext cx="3761100" cy="1813200"/>
          </a:xfrm>
          <a:prstGeom prst="rect">
            <a:avLst/>
          </a:prstGeom>
          <a:noFill/>
          <a:ln>
            <a:noFill/>
          </a:ln>
        </p:spPr>
        <p:txBody>
          <a:bodyPr anchorCtr="0" anchor="t" bIns="34275" lIns="68575" spcFirstLastPara="1" rIns="68575" wrap="square" tIns="34275">
            <a:noAutofit/>
          </a:bodyPr>
          <a:lstStyle/>
          <a:p>
            <a:pPr indent="0" lvl="0" marL="0" rtl="0" algn="l">
              <a:lnSpc>
                <a:spcPct val="115000"/>
              </a:lnSpc>
              <a:spcBef>
                <a:spcPts val="0"/>
              </a:spcBef>
              <a:spcAft>
                <a:spcPts val="0"/>
              </a:spcAft>
              <a:buClr>
                <a:schemeClr val="dk1"/>
              </a:buClr>
              <a:buSzPts val="1100"/>
              <a:buFont typeface="Arial"/>
              <a:buNone/>
            </a:pPr>
            <a:r>
              <a:rPr lang="en" sz="1500">
                <a:highlight>
                  <a:srgbClr val="FFFFFF"/>
                </a:highlight>
              </a:rPr>
              <a:t>Adopting a balanced approach to food helps us feel confident in our food choices and creates space to truly listen to what our bodies need. When we tune into our bodies, we can build a positive, nourishing, and enjoyable relationship with food that celebrates balance and satisfaction.</a:t>
            </a:r>
            <a:endParaRPr sz="1500">
              <a:highlight>
                <a:srgbClr val="FFFFFF"/>
              </a:highlight>
            </a:endParaRPr>
          </a:p>
          <a:p>
            <a:pPr indent="0" lvl="0" marL="0" rtl="0" algn="l">
              <a:lnSpc>
                <a:spcPct val="115000"/>
              </a:lnSpc>
              <a:spcBef>
                <a:spcPts val="0"/>
              </a:spcBef>
              <a:spcAft>
                <a:spcPts val="0"/>
              </a:spcAft>
              <a:buClr>
                <a:schemeClr val="dk1"/>
              </a:buClr>
              <a:buSzPts val="1100"/>
              <a:buFont typeface="Arial"/>
              <a:buNone/>
            </a:pPr>
            <a:r>
              <a:rPr lang="en" sz="1500"/>
              <a:t> </a:t>
            </a:r>
            <a:endParaRPr sz="1500"/>
          </a:p>
          <a:p>
            <a:pPr indent="0" lvl="0" marL="0" rtl="0" algn="l">
              <a:lnSpc>
                <a:spcPct val="95000"/>
              </a:lnSpc>
              <a:spcBef>
                <a:spcPts val="0"/>
              </a:spcBef>
              <a:spcAft>
                <a:spcPts val="0"/>
              </a:spcAft>
              <a:buSzPts val="275"/>
              <a:buNone/>
            </a:pPr>
            <a:r>
              <a:rPr lang="en" sz="1500">
                <a:highlight>
                  <a:srgbClr val="FFFFFF"/>
                </a:highlight>
              </a:rPr>
              <a:t>And remember, you’re one in a melon!</a:t>
            </a:r>
            <a:endParaRPr sz="1500">
              <a:highlight>
                <a:srgbClr val="FFFFFF"/>
              </a:highlight>
            </a:endParaRPr>
          </a:p>
          <a:p>
            <a:pPr indent="0" lvl="0" marL="0" rtl="0" algn="l">
              <a:lnSpc>
                <a:spcPct val="60000"/>
              </a:lnSpc>
              <a:spcBef>
                <a:spcPts val="0"/>
              </a:spcBef>
              <a:spcAft>
                <a:spcPts val="0"/>
              </a:spcAft>
              <a:buClr>
                <a:srgbClr val="000000"/>
              </a:buClr>
              <a:buSzPts val="450"/>
              <a:buFont typeface="Arial"/>
              <a:buNone/>
            </a:pPr>
            <a:r>
              <a:t/>
            </a:r>
            <a:endParaRPr sz="1500">
              <a:solidFill>
                <a:srgbClr val="262626"/>
              </a:solidFill>
            </a:endParaRPr>
          </a:p>
        </p:txBody>
      </p:sp>
      <p:sp>
        <p:nvSpPr>
          <p:cNvPr id="331" name="Google Shape;331;g351199f104e_0_1"/>
          <p:cNvSpPr/>
          <p:nvPr/>
        </p:nvSpPr>
        <p:spPr>
          <a:xfrm rot="5400000">
            <a:off x="569938" y="260162"/>
            <a:ext cx="109800" cy="528000"/>
          </a:xfrm>
          <a:prstGeom prst="rect">
            <a:avLst/>
          </a:prstGeom>
          <a:solidFill>
            <a:schemeClr val="accent2"/>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chemeClr val="lt1"/>
              </a:buClr>
              <a:buSzPts val="1400"/>
              <a:buFont typeface="Calibri"/>
              <a:buNone/>
            </a:pPr>
            <a:r>
              <a:t/>
            </a:r>
            <a:endParaRPr b="0" i="0" sz="1400" u="none" cap="none" strike="noStrike">
              <a:solidFill>
                <a:srgbClr val="FFFFFF"/>
              </a:solidFill>
              <a:latin typeface="Calibri"/>
              <a:ea typeface="Calibri"/>
              <a:cs typeface="Calibri"/>
              <a:sym typeface="Calibri"/>
            </a:endParaRPr>
          </a:p>
        </p:txBody>
      </p:sp>
      <p:pic>
        <p:nvPicPr>
          <p:cNvPr id="332" name="Google Shape;332;g351199f104e_0_1"/>
          <p:cNvPicPr preferRelativeResize="0"/>
          <p:nvPr/>
        </p:nvPicPr>
        <p:blipFill rotWithShape="1">
          <a:blip r:embed="rId4">
            <a:alphaModFix/>
          </a:blip>
          <a:srcRect b="43248" l="0" r="0" t="0"/>
          <a:stretch/>
        </p:blipFill>
        <p:spPr>
          <a:xfrm>
            <a:off x="1104050" y="4318225"/>
            <a:ext cx="1336128" cy="540248"/>
          </a:xfrm>
          <a:prstGeom prst="rect">
            <a:avLst/>
          </a:prstGeom>
          <a:noFill/>
          <a:ln>
            <a:noFill/>
          </a:ln>
        </p:spPr>
      </p:pic>
      <p:pic>
        <p:nvPicPr>
          <p:cNvPr id="333" name="Google Shape;333;g351199f104e_0_1"/>
          <p:cNvPicPr preferRelativeResize="0"/>
          <p:nvPr/>
        </p:nvPicPr>
        <p:blipFill rotWithShape="1">
          <a:blip r:embed="rId5">
            <a:alphaModFix/>
          </a:blip>
          <a:srcRect b="0" l="0" r="0" t="0"/>
          <a:stretch/>
        </p:blipFill>
        <p:spPr>
          <a:xfrm>
            <a:off x="0" y="0"/>
            <a:ext cx="9144002" cy="337872"/>
          </a:xfrm>
          <a:prstGeom prst="rect">
            <a:avLst/>
          </a:prstGeom>
          <a:noFill/>
          <a:ln>
            <a:noFill/>
          </a:ln>
        </p:spPr>
      </p:pic>
      <p:sp>
        <p:nvSpPr>
          <p:cNvPr id="334" name="Google Shape;334;g351199f104e_0_1"/>
          <p:cNvSpPr txBox="1"/>
          <p:nvPr/>
        </p:nvSpPr>
        <p:spPr>
          <a:xfrm>
            <a:off x="219938" y="420279"/>
            <a:ext cx="744600" cy="284700"/>
          </a:xfrm>
          <a:prstGeom prst="rect">
            <a:avLst/>
          </a:prstGeom>
          <a:solidFill>
            <a:schemeClr val="lt1"/>
          </a:solid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p:txBody>
      </p:sp>
      <p:sp>
        <p:nvSpPr>
          <p:cNvPr id="335" name="Google Shape;335;g351199f104e_0_1"/>
          <p:cNvSpPr txBox="1"/>
          <p:nvPr>
            <p:ph type="ctrTitle"/>
          </p:nvPr>
        </p:nvSpPr>
        <p:spPr>
          <a:xfrm>
            <a:off x="219950" y="420275"/>
            <a:ext cx="4272900" cy="1303500"/>
          </a:xfrm>
          <a:prstGeom prst="rect">
            <a:avLst/>
          </a:prstGeom>
          <a:noFill/>
          <a:ln>
            <a:noFill/>
          </a:ln>
        </p:spPr>
        <p:txBody>
          <a:bodyPr anchorCtr="0" anchor="b" bIns="34275" lIns="68575" spcFirstLastPara="1" rIns="68575" wrap="square" tIns="34275">
            <a:normAutofit fontScale="90000"/>
          </a:bodyPr>
          <a:lstStyle/>
          <a:p>
            <a:pPr indent="0" lvl="0" marL="0" rtl="0" algn="l">
              <a:lnSpc>
                <a:spcPct val="90000"/>
              </a:lnSpc>
              <a:spcBef>
                <a:spcPts val="0"/>
              </a:spcBef>
              <a:spcAft>
                <a:spcPts val="0"/>
              </a:spcAft>
              <a:buClr>
                <a:srgbClr val="3F3F3F"/>
              </a:buClr>
              <a:buSzPct val="87804"/>
              <a:buFont typeface="Calibri"/>
              <a:buNone/>
            </a:pPr>
            <a:r>
              <a:rPr b="1" lang="en" sz="4100">
                <a:solidFill>
                  <a:srgbClr val="262626"/>
                </a:solidFill>
                <a:highlight>
                  <a:schemeClr val="lt1"/>
                </a:highlight>
              </a:rPr>
              <a:t>Day 21: Happy Food, Happy Attitude </a:t>
            </a:r>
            <a:endParaRPr b="1" sz="4100">
              <a:solidFill>
                <a:srgbClr val="262626"/>
              </a:solidFill>
              <a:highlight>
                <a:schemeClr val="lt1"/>
              </a:highlight>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11" name="Shape 111"/>
        <p:cNvGrpSpPr/>
        <p:nvPr/>
      </p:nvGrpSpPr>
      <p:grpSpPr>
        <a:xfrm>
          <a:off x="0" y="0"/>
          <a:ext cx="0" cy="0"/>
          <a:chOff x="0" y="0"/>
          <a:chExt cx="0" cy="0"/>
        </a:xfrm>
      </p:grpSpPr>
      <p:sp>
        <p:nvSpPr>
          <p:cNvPr id="112" name="Google Shape;112;g351199f104e_0_45"/>
          <p:cNvSpPr/>
          <p:nvPr/>
        </p:nvSpPr>
        <p:spPr>
          <a:xfrm>
            <a:off x="0" y="0"/>
            <a:ext cx="9144000" cy="5143500"/>
          </a:xfrm>
          <a:prstGeom prst="rect">
            <a:avLst/>
          </a:prstGeom>
          <a:solidFill>
            <a:schemeClr val="lt1"/>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pic>
        <p:nvPicPr>
          <p:cNvPr id="113" name="Google Shape;113;g351199f104e_0_45"/>
          <p:cNvPicPr preferRelativeResize="0"/>
          <p:nvPr/>
        </p:nvPicPr>
        <p:blipFill rotWithShape="1">
          <a:blip r:embed="rId3">
            <a:alphaModFix/>
          </a:blip>
          <a:srcRect b="0" l="10673" r="10658" t="0"/>
          <a:stretch/>
        </p:blipFill>
        <p:spPr>
          <a:xfrm>
            <a:off x="3517250" y="46100"/>
            <a:ext cx="6061405" cy="5143500"/>
          </a:xfrm>
          <a:custGeom>
            <a:rect b="b" l="l" r="r" t="t"/>
            <a:pathLst>
              <a:path extrusionOk="0" h="6858000" w="8081873">
                <a:moveTo>
                  <a:pt x="0" y="0"/>
                </a:moveTo>
                <a:lnTo>
                  <a:pt x="8081873" y="0"/>
                </a:lnTo>
                <a:lnTo>
                  <a:pt x="8081873" y="6858000"/>
                </a:lnTo>
                <a:lnTo>
                  <a:pt x="0" y="6858000"/>
                </a:lnTo>
                <a:lnTo>
                  <a:pt x="68897" y="6734633"/>
                </a:lnTo>
                <a:cubicBezTo>
                  <a:pt x="558802" y="5812845"/>
                  <a:pt x="848920" y="4668597"/>
                  <a:pt x="848920" y="3429000"/>
                </a:cubicBezTo>
                <a:cubicBezTo>
                  <a:pt x="848920" y="2189404"/>
                  <a:pt x="558802" y="1045156"/>
                  <a:pt x="68897" y="123368"/>
                </a:cubicBezTo>
                <a:close/>
              </a:path>
            </a:pathLst>
          </a:custGeom>
          <a:noFill/>
          <a:ln>
            <a:noFill/>
          </a:ln>
        </p:spPr>
      </p:pic>
      <p:sp>
        <p:nvSpPr>
          <p:cNvPr id="114" name="Google Shape;114;g351199f104e_0_45"/>
          <p:cNvSpPr txBox="1"/>
          <p:nvPr>
            <p:ph idx="1" type="subTitle"/>
          </p:nvPr>
        </p:nvSpPr>
        <p:spPr>
          <a:xfrm>
            <a:off x="219950" y="1806175"/>
            <a:ext cx="3761100" cy="1813200"/>
          </a:xfrm>
          <a:prstGeom prst="rect">
            <a:avLst/>
          </a:prstGeom>
          <a:noFill/>
          <a:ln>
            <a:noFill/>
          </a:ln>
        </p:spPr>
        <p:txBody>
          <a:bodyPr anchorCtr="0" anchor="t" bIns="34275" lIns="68575" spcFirstLastPara="1" rIns="68575" wrap="square" tIns="34275">
            <a:noAutofit/>
          </a:bodyPr>
          <a:lstStyle/>
          <a:p>
            <a:pPr indent="0" lvl="0" marL="0" rtl="0" algn="l">
              <a:lnSpc>
                <a:spcPct val="95000"/>
              </a:lnSpc>
              <a:spcBef>
                <a:spcPts val="0"/>
              </a:spcBef>
              <a:spcAft>
                <a:spcPts val="0"/>
              </a:spcAft>
              <a:buSzPts val="275"/>
              <a:buNone/>
            </a:pPr>
            <a:r>
              <a:rPr lang="en" sz="1500">
                <a:highlight>
                  <a:srgbClr val="FFFFFF"/>
                </a:highlight>
              </a:rPr>
              <a:t>Everyone has different preferences that shape our food choices. We’re more likely to enjoy foods that appeal to our tastes and avoid those that don’t. Think about the foods you encounter in your daily meals. Are there any that you particularly like or dislike? What do you enjoy or not enjoy about them? Explore these thoughts and discuss them with others to learn more about how food preferences vary.</a:t>
            </a:r>
            <a:endParaRPr sz="1500">
              <a:highlight>
                <a:srgbClr val="FFFFFF"/>
              </a:highlight>
            </a:endParaRPr>
          </a:p>
          <a:p>
            <a:pPr indent="0" lvl="0" marL="0" rtl="0" algn="l">
              <a:lnSpc>
                <a:spcPct val="60000"/>
              </a:lnSpc>
              <a:spcBef>
                <a:spcPts val="0"/>
              </a:spcBef>
              <a:spcAft>
                <a:spcPts val="0"/>
              </a:spcAft>
              <a:buClr>
                <a:srgbClr val="000000"/>
              </a:buClr>
              <a:buSzPts val="450"/>
              <a:buFont typeface="Arial"/>
              <a:buNone/>
            </a:pPr>
            <a:r>
              <a:t/>
            </a:r>
            <a:endParaRPr sz="1500"/>
          </a:p>
        </p:txBody>
      </p:sp>
      <p:sp>
        <p:nvSpPr>
          <p:cNvPr id="115" name="Google Shape;115;g351199f104e_0_45"/>
          <p:cNvSpPr/>
          <p:nvPr/>
        </p:nvSpPr>
        <p:spPr>
          <a:xfrm rot="5400000">
            <a:off x="569938" y="260162"/>
            <a:ext cx="109800" cy="528000"/>
          </a:xfrm>
          <a:prstGeom prst="rect">
            <a:avLst/>
          </a:prstGeom>
          <a:solidFill>
            <a:schemeClr val="accent2"/>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chemeClr val="lt1"/>
              </a:buClr>
              <a:buSzPts val="1400"/>
              <a:buFont typeface="Calibri"/>
              <a:buNone/>
            </a:pPr>
            <a:r>
              <a:t/>
            </a:r>
            <a:endParaRPr b="0" i="0" sz="1400" u="none" cap="none" strike="noStrike">
              <a:solidFill>
                <a:srgbClr val="FFFFFF"/>
              </a:solidFill>
              <a:latin typeface="Calibri"/>
              <a:ea typeface="Calibri"/>
              <a:cs typeface="Calibri"/>
              <a:sym typeface="Calibri"/>
            </a:endParaRPr>
          </a:p>
        </p:txBody>
      </p:sp>
      <p:pic>
        <p:nvPicPr>
          <p:cNvPr id="116" name="Google Shape;116;g351199f104e_0_45"/>
          <p:cNvPicPr preferRelativeResize="0"/>
          <p:nvPr/>
        </p:nvPicPr>
        <p:blipFill rotWithShape="1">
          <a:blip r:embed="rId4">
            <a:alphaModFix/>
          </a:blip>
          <a:srcRect b="43248" l="0" r="0" t="0"/>
          <a:stretch/>
        </p:blipFill>
        <p:spPr>
          <a:xfrm>
            <a:off x="1104050" y="4318225"/>
            <a:ext cx="1336128" cy="540248"/>
          </a:xfrm>
          <a:prstGeom prst="rect">
            <a:avLst/>
          </a:prstGeom>
          <a:noFill/>
          <a:ln>
            <a:noFill/>
          </a:ln>
        </p:spPr>
      </p:pic>
      <p:pic>
        <p:nvPicPr>
          <p:cNvPr id="117" name="Google Shape;117;g351199f104e_0_45"/>
          <p:cNvPicPr preferRelativeResize="0"/>
          <p:nvPr/>
        </p:nvPicPr>
        <p:blipFill rotWithShape="1">
          <a:blip r:embed="rId5">
            <a:alphaModFix/>
          </a:blip>
          <a:srcRect b="0" l="0" r="0" t="0"/>
          <a:stretch/>
        </p:blipFill>
        <p:spPr>
          <a:xfrm>
            <a:off x="0" y="0"/>
            <a:ext cx="9144002" cy="337872"/>
          </a:xfrm>
          <a:prstGeom prst="rect">
            <a:avLst/>
          </a:prstGeom>
          <a:noFill/>
          <a:ln>
            <a:noFill/>
          </a:ln>
        </p:spPr>
      </p:pic>
      <p:sp>
        <p:nvSpPr>
          <p:cNvPr id="118" name="Google Shape;118;g351199f104e_0_45"/>
          <p:cNvSpPr txBox="1"/>
          <p:nvPr/>
        </p:nvSpPr>
        <p:spPr>
          <a:xfrm>
            <a:off x="219938" y="420279"/>
            <a:ext cx="744600" cy="284700"/>
          </a:xfrm>
          <a:prstGeom prst="rect">
            <a:avLst/>
          </a:prstGeom>
          <a:solidFill>
            <a:schemeClr val="lt1"/>
          </a:solid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p:txBody>
      </p:sp>
      <p:sp>
        <p:nvSpPr>
          <p:cNvPr id="119" name="Google Shape;119;g351199f104e_0_45"/>
          <p:cNvSpPr txBox="1"/>
          <p:nvPr>
            <p:ph type="ctrTitle"/>
          </p:nvPr>
        </p:nvSpPr>
        <p:spPr>
          <a:xfrm>
            <a:off x="219950" y="420263"/>
            <a:ext cx="3945000" cy="1303500"/>
          </a:xfrm>
          <a:prstGeom prst="rect">
            <a:avLst/>
          </a:prstGeom>
          <a:noFill/>
          <a:ln>
            <a:noFill/>
          </a:ln>
        </p:spPr>
        <p:txBody>
          <a:bodyPr anchorCtr="0" anchor="b" bIns="34275" lIns="68575" spcFirstLastPara="1" rIns="68575" wrap="square" tIns="34275">
            <a:normAutofit fontScale="90000"/>
          </a:bodyPr>
          <a:lstStyle/>
          <a:p>
            <a:pPr indent="0" lvl="0" marL="0" rtl="0" algn="l">
              <a:lnSpc>
                <a:spcPct val="90000"/>
              </a:lnSpc>
              <a:spcBef>
                <a:spcPts val="0"/>
              </a:spcBef>
              <a:spcAft>
                <a:spcPts val="0"/>
              </a:spcAft>
              <a:buClr>
                <a:srgbClr val="3F3F3F"/>
              </a:buClr>
              <a:buSzPct val="87804"/>
              <a:buFont typeface="Calibri"/>
              <a:buNone/>
            </a:pPr>
            <a:r>
              <a:rPr b="1" lang="en" sz="4100">
                <a:solidFill>
                  <a:srgbClr val="262626"/>
                </a:solidFill>
                <a:highlight>
                  <a:schemeClr val="lt1"/>
                </a:highlight>
              </a:rPr>
              <a:t>Day 3: Happy Food, Happy Attitude </a:t>
            </a:r>
            <a:endParaRPr b="1" sz="4100">
              <a:solidFill>
                <a:srgbClr val="262626"/>
              </a:solidFill>
              <a:highlight>
                <a:schemeClr val="lt1"/>
              </a:highlight>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23" name="Shape 123"/>
        <p:cNvGrpSpPr/>
        <p:nvPr/>
      </p:nvGrpSpPr>
      <p:grpSpPr>
        <a:xfrm>
          <a:off x="0" y="0"/>
          <a:ext cx="0" cy="0"/>
          <a:chOff x="0" y="0"/>
          <a:chExt cx="0" cy="0"/>
        </a:xfrm>
      </p:grpSpPr>
      <p:sp>
        <p:nvSpPr>
          <p:cNvPr id="124" name="Google Shape;124;g351199f104e_0_56"/>
          <p:cNvSpPr/>
          <p:nvPr/>
        </p:nvSpPr>
        <p:spPr>
          <a:xfrm>
            <a:off x="0" y="0"/>
            <a:ext cx="9144000" cy="5143500"/>
          </a:xfrm>
          <a:prstGeom prst="rect">
            <a:avLst/>
          </a:prstGeom>
          <a:solidFill>
            <a:schemeClr val="lt1"/>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pic>
        <p:nvPicPr>
          <p:cNvPr id="125" name="Google Shape;125;g351199f104e_0_56"/>
          <p:cNvPicPr preferRelativeResize="0"/>
          <p:nvPr/>
        </p:nvPicPr>
        <p:blipFill rotWithShape="1">
          <a:blip r:embed="rId3">
            <a:alphaModFix/>
          </a:blip>
          <a:srcRect b="0" l="10673" r="10658" t="0"/>
          <a:stretch/>
        </p:blipFill>
        <p:spPr>
          <a:xfrm>
            <a:off x="3517250" y="46100"/>
            <a:ext cx="6061405" cy="5143500"/>
          </a:xfrm>
          <a:custGeom>
            <a:rect b="b" l="l" r="r" t="t"/>
            <a:pathLst>
              <a:path extrusionOk="0" h="6858000" w="8081873">
                <a:moveTo>
                  <a:pt x="0" y="0"/>
                </a:moveTo>
                <a:lnTo>
                  <a:pt x="8081873" y="0"/>
                </a:lnTo>
                <a:lnTo>
                  <a:pt x="8081873" y="6858000"/>
                </a:lnTo>
                <a:lnTo>
                  <a:pt x="0" y="6858000"/>
                </a:lnTo>
                <a:lnTo>
                  <a:pt x="68897" y="6734633"/>
                </a:lnTo>
                <a:cubicBezTo>
                  <a:pt x="558802" y="5812845"/>
                  <a:pt x="848920" y="4668597"/>
                  <a:pt x="848920" y="3429000"/>
                </a:cubicBezTo>
                <a:cubicBezTo>
                  <a:pt x="848920" y="2189404"/>
                  <a:pt x="558802" y="1045156"/>
                  <a:pt x="68897" y="123368"/>
                </a:cubicBezTo>
                <a:close/>
              </a:path>
            </a:pathLst>
          </a:custGeom>
          <a:noFill/>
          <a:ln>
            <a:noFill/>
          </a:ln>
        </p:spPr>
      </p:pic>
      <p:sp>
        <p:nvSpPr>
          <p:cNvPr id="126" name="Google Shape;126;g351199f104e_0_56"/>
          <p:cNvSpPr txBox="1"/>
          <p:nvPr>
            <p:ph idx="1" type="subTitle"/>
          </p:nvPr>
        </p:nvSpPr>
        <p:spPr>
          <a:xfrm>
            <a:off x="219950" y="1723775"/>
            <a:ext cx="3761100" cy="1813200"/>
          </a:xfrm>
          <a:prstGeom prst="rect">
            <a:avLst/>
          </a:prstGeom>
          <a:noFill/>
          <a:ln>
            <a:noFill/>
          </a:ln>
        </p:spPr>
        <p:txBody>
          <a:bodyPr anchorCtr="0" anchor="t" bIns="34275" lIns="68575" spcFirstLastPara="1" rIns="68575" wrap="square" tIns="34275">
            <a:noAutofit/>
          </a:bodyPr>
          <a:lstStyle/>
          <a:p>
            <a:pPr indent="0" lvl="0" marL="0" rtl="0" algn="l">
              <a:lnSpc>
                <a:spcPct val="95000"/>
              </a:lnSpc>
              <a:spcBef>
                <a:spcPts val="0"/>
              </a:spcBef>
              <a:spcAft>
                <a:spcPts val="0"/>
              </a:spcAft>
              <a:buSzPts val="275"/>
              <a:buNone/>
            </a:pPr>
            <a:r>
              <a:rPr lang="en" sz="1600">
                <a:highlight>
                  <a:srgbClr val="FFFFFF"/>
                </a:highlight>
              </a:rPr>
              <a:t>Being happy with our food choices is important. As students, there are times when we don’t get exactly what we want and are given foods that aren’t our favourites. How can we reframe our thinking and find a positive way to view the food we have? If you need some ideas, check out the bulletin board (insert bulletin board location) for suggestions on how to describe foods.</a:t>
            </a:r>
            <a:endParaRPr sz="1600">
              <a:highlight>
                <a:srgbClr val="FFFFFF"/>
              </a:highlight>
            </a:endParaRPr>
          </a:p>
          <a:p>
            <a:pPr indent="0" lvl="0" marL="0" rtl="0" algn="l">
              <a:lnSpc>
                <a:spcPct val="60000"/>
              </a:lnSpc>
              <a:spcBef>
                <a:spcPts val="0"/>
              </a:spcBef>
              <a:spcAft>
                <a:spcPts val="0"/>
              </a:spcAft>
              <a:buClr>
                <a:srgbClr val="000000"/>
              </a:buClr>
              <a:buSzPts val="450"/>
              <a:buFont typeface="Arial"/>
              <a:buNone/>
            </a:pPr>
            <a:r>
              <a:t/>
            </a:r>
            <a:endParaRPr sz="1500"/>
          </a:p>
        </p:txBody>
      </p:sp>
      <p:sp>
        <p:nvSpPr>
          <p:cNvPr id="127" name="Google Shape;127;g351199f104e_0_56"/>
          <p:cNvSpPr/>
          <p:nvPr/>
        </p:nvSpPr>
        <p:spPr>
          <a:xfrm rot="5400000">
            <a:off x="569938" y="260162"/>
            <a:ext cx="109800" cy="528000"/>
          </a:xfrm>
          <a:prstGeom prst="rect">
            <a:avLst/>
          </a:prstGeom>
          <a:solidFill>
            <a:schemeClr val="accent2"/>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chemeClr val="lt1"/>
              </a:buClr>
              <a:buSzPts val="1400"/>
              <a:buFont typeface="Calibri"/>
              <a:buNone/>
            </a:pPr>
            <a:r>
              <a:t/>
            </a:r>
            <a:endParaRPr b="0" i="0" sz="1400" u="none" cap="none" strike="noStrike">
              <a:solidFill>
                <a:srgbClr val="FFFFFF"/>
              </a:solidFill>
              <a:latin typeface="Calibri"/>
              <a:ea typeface="Calibri"/>
              <a:cs typeface="Calibri"/>
              <a:sym typeface="Calibri"/>
            </a:endParaRPr>
          </a:p>
        </p:txBody>
      </p:sp>
      <p:pic>
        <p:nvPicPr>
          <p:cNvPr id="128" name="Google Shape;128;g351199f104e_0_56"/>
          <p:cNvPicPr preferRelativeResize="0"/>
          <p:nvPr/>
        </p:nvPicPr>
        <p:blipFill rotWithShape="1">
          <a:blip r:embed="rId4">
            <a:alphaModFix/>
          </a:blip>
          <a:srcRect b="43248" l="0" r="0" t="0"/>
          <a:stretch/>
        </p:blipFill>
        <p:spPr>
          <a:xfrm>
            <a:off x="1104050" y="4318225"/>
            <a:ext cx="1336128" cy="540248"/>
          </a:xfrm>
          <a:prstGeom prst="rect">
            <a:avLst/>
          </a:prstGeom>
          <a:noFill/>
          <a:ln>
            <a:noFill/>
          </a:ln>
        </p:spPr>
      </p:pic>
      <p:pic>
        <p:nvPicPr>
          <p:cNvPr id="129" name="Google Shape;129;g351199f104e_0_56"/>
          <p:cNvPicPr preferRelativeResize="0"/>
          <p:nvPr/>
        </p:nvPicPr>
        <p:blipFill rotWithShape="1">
          <a:blip r:embed="rId5">
            <a:alphaModFix/>
          </a:blip>
          <a:srcRect b="0" l="0" r="0" t="0"/>
          <a:stretch/>
        </p:blipFill>
        <p:spPr>
          <a:xfrm>
            <a:off x="0" y="0"/>
            <a:ext cx="9144002" cy="337872"/>
          </a:xfrm>
          <a:prstGeom prst="rect">
            <a:avLst/>
          </a:prstGeom>
          <a:noFill/>
          <a:ln>
            <a:noFill/>
          </a:ln>
        </p:spPr>
      </p:pic>
      <p:sp>
        <p:nvSpPr>
          <p:cNvPr id="130" name="Google Shape;130;g351199f104e_0_56"/>
          <p:cNvSpPr txBox="1"/>
          <p:nvPr/>
        </p:nvSpPr>
        <p:spPr>
          <a:xfrm>
            <a:off x="219938" y="420279"/>
            <a:ext cx="744600" cy="284700"/>
          </a:xfrm>
          <a:prstGeom prst="rect">
            <a:avLst/>
          </a:prstGeom>
          <a:solidFill>
            <a:schemeClr val="lt1"/>
          </a:solid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p:txBody>
      </p:sp>
      <p:sp>
        <p:nvSpPr>
          <p:cNvPr id="131" name="Google Shape;131;g351199f104e_0_56"/>
          <p:cNvSpPr txBox="1"/>
          <p:nvPr>
            <p:ph type="ctrTitle"/>
          </p:nvPr>
        </p:nvSpPr>
        <p:spPr>
          <a:xfrm>
            <a:off x="219950" y="420263"/>
            <a:ext cx="3945000" cy="1303500"/>
          </a:xfrm>
          <a:prstGeom prst="rect">
            <a:avLst/>
          </a:prstGeom>
          <a:noFill/>
          <a:ln>
            <a:noFill/>
          </a:ln>
        </p:spPr>
        <p:txBody>
          <a:bodyPr anchorCtr="0" anchor="b" bIns="34275" lIns="68575" spcFirstLastPara="1" rIns="68575" wrap="square" tIns="34275">
            <a:normAutofit fontScale="90000"/>
          </a:bodyPr>
          <a:lstStyle/>
          <a:p>
            <a:pPr indent="0" lvl="0" marL="0" rtl="0" algn="l">
              <a:lnSpc>
                <a:spcPct val="90000"/>
              </a:lnSpc>
              <a:spcBef>
                <a:spcPts val="0"/>
              </a:spcBef>
              <a:spcAft>
                <a:spcPts val="0"/>
              </a:spcAft>
              <a:buClr>
                <a:srgbClr val="3F3F3F"/>
              </a:buClr>
              <a:buSzPct val="87804"/>
              <a:buFont typeface="Calibri"/>
              <a:buNone/>
            </a:pPr>
            <a:r>
              <a:rPr b="1" lang="en" sz="4100">
                <a:solidFill>
                  <a:srgbClr val="262626"/>
                </a:solidFill>
                <a:highlight>
                  <a:schemeClr val="lt1"/>
                </a:highlight>
              </a:rPr>
              <a:t>Day 4: Happy Food, Happy Attitude </a:t>
            </a:r>
            <a:endParaRPr b="1" sz="4100">
              <a:solidFill>
                <a:srgbClr val="262626"/>
              </a:solidFill>
              <a:highlight>
                <a:schemeClr val="lt1"/>
              </a:highlight>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35" name="Shape 135"/>
        <p:cNvGrpSpPr/>
        <p:nvPr/>
      </p:nvGrpSpPr>
      <p:grpSpPr>
        <a:xfrm>
          <a:off x="0" y="0"/>
          <a:ext cx="0" cy="0"/>
          <a:chOff x="0" y="0"/>
          <a:chExt cx="0" cy="0"/>
        </a:xfrm>
      </p:grpSpPr>
      <p:sp>
        <p:nvSpPr>
          <p:cNvPr id="136" name="Google Shape;136;g351199f104e_0_67"/>
          <p:cNvSpPr/>
          <p:nvPr/>
        </p:nvSpPr>
        <p:spPr>
          <a:xfrm>
            <a:off x="0" y="0"/>
            <a:ext cx="9144000" cy="5143500"/>
          </a:xfrm>
          <a:prstGeom prst="rect">
            <a:avLst/>
          </a:prstGeom>
          <a:solidFill>
            <a:schemeClr val="lt1"/>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pic>
        <p:nvPicPr>
          <p:cNvPr id="137" name="Google Shape;137;g351199f104e_0_67"/>
          <p:cNvPicPr preferRelativeResize="0"/>
          <p:nvPr/>
        </p:nvPicPr>
        <p:blipFill rotWithShape="1">
          <a:blip r:embed="rId3">
            <a:alphaModFix/>
          </a:blip>
          <a:srcRect b="0" l="10673" r="10658" t="0"/>
          <a:stretch/>
        </p:blipFill>
        <p:spPr>
          <a:xfrm>
            <a:off x="3517250" y="46100"/>
            <a:ext cx="6061405" cy="5143500"/>
          </a:xfrm>
          <a:custGeom>
            <a:rect b="b" l="l" r="r" t="t"/>
            <a:pathLst>
              <a:path extrusionOk="0" h="6858000" w="8081873">
                <a:moveTo>
                  <a:pt x="0" y="0"/>
                </a:moveTo>
                <a:lnTo>
                  <a:pt x="8081873" y="0"/>
                </a:lnTo>
                <a:lnTo>
                  <a:pt x="8081873" y="6858000"/>
                </a:lnTo>
                <a:lnTo>
                  <a:pt x="0" y="6858000"/>
                </a:lnTo>
                <a:lnTo>
                  <a:pt x="68897" y="6734633"/>
                </a:lnTo>
                <a:cubicBezTo>
                  <a:pt x="558802" y="5812845"/>
                  <a:pt x="848920" y="4668597"/>
                  <a:pt x="848920" y="3429000"/>
                </a:cubicBezTo>
                <a:cubicBezTo>
                  <a:pt x="848920" y="2189404"/>
                  <a:pt x="558802" y="1045156"/>
                  <a:pt x="68897" y="123368"/>
                </a:cubicBezTo>
                <a:close/>
              </a:path>
            </a:pathLst>
          </a:custGeom>
          <a:noFill/>
          <a:ln>
            <a:noFill/>
          </a:ln>
        </p:spPr>
      </p:pic>
      <p:sp>
        <p:nvSpPr>
          <p:cNvPr id="138" name="Google Shape;138;g351199f104e_0_67"/>
          <p:cNvSpPr txBox="1"/>
          <p:nvPr>
            <p:ph idx="1" type="subTitle"/>
          </p:nvPr>
        </p:nvSpPr>
        <p:spPr>
          <a:xfrm>
            <a:off x="219950" y="1806175"/>
            <a:ext cx="3761100" cy="1813200"/>
          </a:xfrm>
          <a:prstGeom prst="rect">
            <a:avLst/>
          </a:prstGeom>
          <a:noFill/>
          <a:ln>
            <a:noFill/>
          </a:ln>
        </p:spPr>
        <p:txBody>
          <a:bodyPr anchorCtr="0" anchor="t" bIns="34275" lIns="68575" spcFirstLastPara="1" rIns="68575" wrap="square" tIns="34275">
            <a:noAutofit/>
          </a:bodyPr>
          <a:lstStyle/>
          <a:p>
            <a:pPr indent="0" lvl="0" marL="0" rtl="0" algn="l">
              <a:lnSpc>
                <a:spcPct val="95000"/>
              </a:lnSpc>
              <a:spcBef>
                <a:spcPts val="0"/>
              </a:spcBef>
              <a:spcAft>
                <a:spcPts val="0"/>
              </a:spcAft>
              <a:buSzPts val="275"/>
              <a:buNone/>
            </a:pPr>
            <a:r>
              <a:rPr lang="en">
                <a:highlight>
                  <a:srgbClr val="FFFFFF"/>
                </a:highlight>
              </a:rPr>
              <a:t>Listening to our bodies when it comes to food is important. Being mindful of the foods we eat, how we eat them, and how they make us feel can teach us a lot! When we listen to our bodies, we can ask ourselves, "Does this food give me enough energy for the day? Does it make my body feel good?"</a:t>
            </a:r>
            <a:endParaRPr>
              <a:highlight>
                <a:srgbClr val="FFFFFF"/>
              </a:highlight>
            </a:endParaRPr>
          </a:p>
          <a:p>
            <a:pPr indent="0" lvl="0" marL="0" rtl="0" algn="l">
              <a:lnSpc>
                <a:spcPct val="60000"/>
              </a:lnSpc>
              <a:spcBef>
                <a:spcPts val="0"/>
              </a:spcBef>
              <a:spcAft>
                <a:spcPts val="0"/>
              </a:spcAft>
              <a:buClr>
                <a:srgbClr val="000000"/>
              </a:buClr>
              <a:buSzPts val="450"/>
              <a:buFont typeface="Arial"/>
              <a:buNone/>
            </a:pPr>
            <a:r>
              <a:t/>
            </a:r>
            <a:endParaRPr sz="1500"/>
          </a:p>
        </p:txBody>
      </p:sp>
      <p:sp>
        <p:nvSpPr>
          <p:cNvPr id="139" name="Google Shape;139;g351199f104e_0_67"/>
          <p:cNvSpPr/>
          <p:nvPr/>
        </p:nvSpPr>
        <p:spPr>
          <a:xfrm rot="5400000">
            <a:off x="569938" y="260162"/>
            <a:ext cx="109800" cy="528000"/>
          </a:xfrm>
          <a:prstGeom prst="rect">
            <a:avLst/>
          </a:prstGeom>
          <a:solidFill>
            <a:schemeClr val="accent2"/>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chemeClr val="lt1"/>
              </a:buClr>
              <a:buSzPts val="1400"/>
              <a:buFont typeface="Calibri"/>
              <a:buNone/>
            </a:pPr>
            <a:r>
              <a:t/>
            </a:r>
            <a:endParaRPr b="0" i="0" sz="1400" u="none" cap="none" strike="noStrike">
              <a:solidFill>
                <a:srgbClr val="FFFFFF"/>
              </a:solidFill>
              <a:latin typeface="Calibri"/>
              <a:ea typeface="Calibri"/>
              <a:cs typeface="Calibri"/>
              <a:sym typeface="Calibri"/>
            </a:endParaRPr>
          </a:p>
        </p:txBody>
      </p:sp>
      <p:pic>
        <p:nvPicPr>
          <p:cNvPr id="140" name="Google Shape;140;g351199f104e_0_67"/>
          <p:cNvPicPr preferRelativeResize="0"/>
          <p:nvPr/>
        </p:nvPicPr>
        <p:blipFill rotWithShape="1">
          <a:blip r:embed="rId4">
            <a:alphaModFix/>
          </a:blip>
          <a:srcRect b="43248" l="0" r="0" t="0"/>
          <a:stretch/>
        </p:blipFill>
        <p:spPr>
          <a:xfrm>
            <a:off x="1104050" y="4318225"/>
            <a:ext cx="1336128" cy="540248"/>
          </a:xfrm>
          <a:prstGeom prst="rect">
            <a:avLst/>
          </a:prstGeom>
          <a:noFill/>
          <a:ln>
            <a:noFill/>
          </a:ln>
        </p:spPr>
      </p:pic>
      <p:pic>
        <p:nvPicPr>
          <p:cNvPr id="141" name="Google Shape;141;g351199f104e_0_67"/>
          <p:cNvPicPr preferRelativeResize="0"/>
          <p:nvPr/>
        </p:nvPicPr>
        <p:blipFill rotWithShape="1">
          <a:blip r:embed="rId5">
            <a:alphaModFix/>
          </a:blip>
          <a:srcRect b="0" l="0" r="0" t="0"/>
          <a:stretch/>
        </p:blipFill>
        <p:spPr>
          <a:xfrm>
            <a:off x="0" y="0"/>
            <a:ext cx="9144002" cy="337872"/>
          </a:xfrm>
          <a:prstGeom prst="rect">
            <a:avLst/>
          </a:prstGeom>
          <a:noFill/>
          <a:ln>
            <a:noFill/>
          </a:ln>
        </p:spPr>
      </p:pic>
      <p:sp>
        <p:nvSpPr>
          <p:cNvPr id="142" name="Google Shape;142;g351199f104e_0_67"/>
          <p:cNvSpPr txBox="1"/>
          <p:nvPr/>
        </p:nvSpPr>
        <p:spPr>
          <a:xfrm>
            <a:off x="219938" y="420279"/>
            <a:ext cx="744600" cy="284700"/>
          </a:xfrm>
          <a:prstGeom prst="rect">
            <a:avLst/>
          </a:prstGeom>
          <a:solidFill>
            <a:schemeClr val="lt1"/>
          </a:solid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p:txBody>
      </p:sp>
      <p:sp>
        <p:nvSpPr>
          <p:cNvPr id="143" name="Google Shape;143;g351199f104e_0_67"/>
          <p:cNvSpPr txBox="1"/>
          <p:nvPr>
            <p:ph type="ctrTitle"/>
          </p:nvPr>
        </p:nvSpPr>
        <p:spPr>
          <a:xfrm>
            <a:off x="219950" y="420263"/>
            <a:ext cx="3945000" cy="1303500"/>
          </a:xfrm>
          <a:prstGeom prst="rect">
            <a:avLst/>
          </a:prstGeom>
          <a:noFill/>
          <a:ln>
            <a:noFill/>
          </a:ln>
        </p:spPr>
        <p:txBody>
          <a:bodyPr anchorCtr="0" anchor="b" bIns="34275" lIns="68575" spcFirstLastPara="1" rIns="68575" wrap="square" tIns="34275">
            <a:normAutofit fontScale="90000"/>
          </a:bodyPr>
          <a:lstStyle/>
          <a:p>
            <a:pPr indent="0" lvl="0" marL="0" rtl="0" algn="l">
              <a:lnSpc>
                <a:spcPct val="90000"/>
              </a:lnSpc>
              <a:spcBef>
                <a:spcPts val="0"/>
              </a:spcBef>
              <a:spcAft>
                <a:spcPts val="0"/>
              </a:spcAft>
              <a:buClr>
                <a:srgbClr val="3F3F3F"/>
              </a:buClr>
              <a:buSzPct val="87804"/>
              <a:buFont typeface="Calibri"/>
              <a:buNone/>
            </a:pPr>
            <a:r>
              <a:rPr b="1" lang="en" sz="4100">
                <a:solidFill>
                  <a:srgbClr val="262626"/>
                </a:solidFill>
                <a:highlight>
                  <a:schemeClr val="lt1"/>
                </a:highlight>
              </a:rPr>
              <a:t>Day 5: Happy Food, Happy Attitude </a:t>
            </a:r>
            <a:endParaRPr b="1" sz="4100">
              <a:solidFill>
                <a:srgbClr val="262626"/>
              </a:solidFill>
              <a:highlight>
                <a:schemeClr val="lt1"/>
              </a:highlight>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47" name="Shape 147"/>
        <p:cNvGrpSpPr/>
        <p:nvPr/>
      </p:nvGrpSpPr>
      <p:grpSpPr>
        <a:xfrm>
          <a:off x="0" y="0"/>
          <a:ext cx="0" cy="0"/>
          <a:chOff x="0" y="0"/>
          <a:chExt cx="0" cy="0"/>
        </a:xfrm>
      </p:grpSpPr>
      <p:sp>
        <p:nvSpPr>
          <p:cNvPr id="148" name="Google Shape;148;g351199f104e_0_78"/>
          <p:cNvSpPr/>
          <p:nvPr/>
        </p:nvSpPr>
        <p:spPr>
          <a:xfrm>
            <a:off x="0" y="0"/>
            <a:ext cx="9144000" cy="5143500"/>
          </a:xfrm>
          <a:prstGeom prst="rect">
            <a:avLst/>
          </a:prstGeom>
          <a:solidFill>
            <a:schemeClr val="lt1"/>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pic>
        <p:nvPicPr>
          <p:cNvPr id="149" name="Google Shape;149;g351199f104e_0_78"/>
          <p:cNvPicPr preferRelativeResize="0"/>
          <p:nvPr/>
        </p:nvPicPr>
        <p:blipFill rotWithShape="1">
          <a:blip r:embed="rId3">
            <a:alphaModFix/>
          </a:blip>
          <a:srcRect b="0" l="10673" r="10658" t="0"/>
          <a:stretch/>
        </p:blipFill>
        <p:spPr>
          <a:xfrm>
            <a:off x="3517250" y="46100"/>
            <a:ext cx="6061405" cy="5143500"/>
          </a:xfrm>
          <a:custGeom>
            <a:rect b="b" l="l" r="r" t="t"/>
            <a:pathLst>
              <a:path extrusionOk="0" h="6858000" w="8081873">
                <a:moveTo>
                  <a:pt x="0" y="0"/>
                </a:moveTo>
                <a:lnTo>
                  <a:pt x="8081873" y="0"/>
                </a:lnTo>
                <a:lnTo>
                  <a:pt x="8081873" y="6858000"/>
                </a:lnTo>
                <a:lnTo>
                  <a:pt x="0" y="6858000"/>
                </a:lnTo>
                <a:lnTo>
                  <a:pt x="68897" y="6734633"/>
                </a:lnTo>
                <a:cubicBezTo>
                  <a:pt x="558802" y="5812845"/>
                  <a:pt x="848920" y="4668597"/>
                  <a:pt x="848920" y="3429000"/>
                </a:cubicBezTo>
                <a:cubicBezTo>
                  <a:pt x="848920" y="2189404"/>
                  <a:pt x="558802" y="1045156"/>
                  <a:pt x="68897" y="123368"/>
                </a:cubicBezTo>
                <a:close/>
              </a:path>
            </a:pathLst>
          </a:custGeom>
          <a:noFill/>
          <a:ln>
            <a:noFill/>
          </a:ln>
        </p:spPr>
      </p:pic>
      <p:sp>
        <p:nvSpPr>
          <p:cNvPr id="150" name="Google Shape;150;g351199f104e_0_78"/>
          <p:cNvSpPr txBox="1"/>
          <p:nvPr>
            <p:ph idx="1" type="subTitle"/>
          </p:nvPr>
        </p:nvSpPr>
        <p:spPr>
          <a:xfrm>
            <a:off x="219950" y="1806175"/>
            <a:ext cx="3761100" cy="1813200"/>
          </a:xfrm>
          <a:prstGeom prst="rect">
            <a:avLst/>
          </a:prstGeom>
          <a:noFill/>
          <a:ln>
            <a:noFill/>
          </a:ln>
        </p:spPr>
        <p:txBody>
          <a:bodyPr anchorCtr="0" anchor="t" bIns="34275" lIns="68575" spcFirstLastPara="1" rIns="68575" wrap="square" tIns="34275">
            <a:noAutofit/>
          </a:bodyPr>
          <a:lstStyle/>
          <a:p>
            <a:pPr indent="0" lvl="0" marL="0" rtl="0" algn="l">
              <a:lnSpc>
                <a:spcPct val="95000"/>
              </a:lnSpc>
              <a:spcBef>
                <a:spcPts val="0"/>
              </a:spcBef>
              <a:spcAft>
                <a:spcPts val="0"/>
              </a:spcAft>
              <a:buSzPts val="275"/>
              <a:buNone/>
            </a:pPr>
            <a:r>
              <a:rPr lang="en" sz="2000">
                <a:highlight>
                  <a:srgbClr val="FFFFFF"/>
                </a:highlight>
              </a:rPr>
              <a:t>How a food tastes is important. When we know what a food tastes like and can describe it, we can learn which foods taste similar and what foods pair well together. Speaking of similar things, what’s orange and sounds like a parrot? A carrot!</a:t>
            </a:r>
            <a:endParaRPr sz="2000">
              <a:highlight>
                <a:srgbClr val="FFFFFF"/>
              </a:highlight>
            </a:endParaRPr>
          </a:p>
          <a:p>
            <a:pPr indent="0" lvl="0" marL="0" rtl="0" algn="l">
              <a:lnSpc>
                <a:spcPct val="60000"/>
              </a:lnSpc>
              <a:spcBef>
                <a:spcPts val="0"/>
              </a:spcBef>
              <a:spcAft>
                <a:spcPts val="0"/>
              </a:spcAft>
              <a:buClr>
                <a:srgbClr val="000000"/>
              </a:buClr>
              <a:buSzPts val="450"/>
              <a:buFont typeface="Arial"/>
              <a:buNone/>
            </a:pPr>
            <a:r>
              <a:t/>
            </a:r>
            <a:endParaRPr sz="1500"/>
          </a:p>
        </p:txBody>
      </p:sp>
      <p:sp>
        <p:nvSpPr>
          <p:cNvPr id="151" name="Google Shape;151;g351199f104e_0_78"/>
          <p:cNvSpPr/>
          <p:nvPr/>
        </p:nvSpPr>
        <p:spPr>
          <a:xfrm rot="5400000">
            <a:off x="569938" y="260162"/>
            <a:ext cx="109800" cy="528000"/>
          </a:xfrm>
          <a:prstGeom prst="rect">
            <a:avLst/>
          </a:prstGeom>
          <a:solidFill>
            <a:schemeClr val="accent2"/>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chemeClr val="lt1"/>
              </a:buClr>
              <a:buSzPts val="1400"/>
              <a:buFont typeface="Calibri"/>
              <a:buNone/>
            </a:pPr>
            <a:r>
              <a:t/>
            </a:r>
            <a:endParaRPr b="0" i="0" sz="1400" u="none" cap="none" strike="noStrike">
              <a:solidFill>
                <a:srgbClr val="FFFFFF"/>
              </a:solidFill>
              <a:latin typeface="Calibri"/>
              <a:ea typeface="Calibri"/>
              <a:cs typeface="Calibri"/>
              <a:sym typeface="Calibri"/>
            </a:endParaRPr>
          </a:p>
        </p:txBody>
      </p:sp>
      <p:pic>
        <p:nvPicPr>
          <p:cNvPr id="152" name="Google Shape;152;g351199f104e_0_78"/>
          <p:cNvPicPr preferRelativeResize="0"/>
          <p:nvPr/>
        </p:nvPicPr>
        <p:blipFill rotWithShape="1">
          <a:blip r:embed="rId4">
            <a:alphaModFix/>
          </a:blip>
          <a:srcRect b="43248" l="0" r="0" t="0"/>
          <a:stretch/>
        </p:blipFill>
        <p:spPr>
          <a:xfrm>
            <a:off x="1104050" y="4318225"/>
            <a:ext cx="1336128" cy="540248"/>
          </a:xfrm>
          <a:prstGeom prst="rect">
            <a:avLst/>
          </a:prstGeom>
          <a:noFill/>
          <a:ln>
            <a:noFill/>
          </a:ln>
        </p:spPr>
      </p:pic>
      <p:pic>
        <p:nvPicPr>
          <p:cNvPr id="153" name="Google Shape;153;g351199f104e_0_78"/>
          <p:cNvPicPr preferRelativeResize="0"/>
          <p:nvPr/>
        </p:nvPicPr>
        <p:blipFill rotWithShape="1">
          <a:blip r:embed="rId5">
            <a:alphaModFix/>
          </a:blip>
          <a:srcRect b="0" l="0" r="0" t="0"/>
          <a:stretch/>
        </p:blipFill>
        <p:spPr>
          <a:xfrm>
            <a:off x="0" y="0"/>
            <a:ext cx="9144002" cy="337872"/>
          </a:xfrm>
          <a:prstGeom prst="rect">
            <a:avLst/>
          </a:prstGeom>
          <a:noFill/>
          <a:ln>
            <a:noFill/>
          </a:ln>
        </p:spPr>
      </p:pic>
      <p:sp>
        <p:nvSpPr>
          <p:cNvPr id="154" name="Google Shape;154;g351199f104e_0_78"/>
          <p:cNvSpPr txBox="1"/>
          <p:nvPr/>
        </p:nvSpPr>
        <p:spPr>
          <a:xfrm>
            <a:off x="219938" y="420279"/>
            <a:ext cx="744600" cy="284700"/>
          </a:xfrm>
          <a:prstGeom prst="rect">
            <a:avLst/>
          </a:prstGeom>
          <a:solidFill>
            <a:schemeClr val="lt1"/>
          </a:solid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p:txBody>
      </p:sp>
      <p:sp>
        <p:nvSpPr>
          <p:cNvPr id="155" name="Google Shape;155;g351199f104e_0_78"/>
          <p:cNvSpPr txBox="1"/>
          <p:nvPr>
            <p:ph type="ctrTitle"/>
          </p:nvPr>
        </p:nvSpPr>
        <p:spPr>
          <a:xfrm>
            <a:off x="219950" y="420263"/>
            <a:ext cx="3945000" cy="1303500"/>
          </a:xfrm>
          <a:prstGeom prst="rect">
            <a:avLst/>
          </a:prstGeom>
          <a:noFill/>
          <a:ln>
            <a:noFill/>
          </a:ln>
        </p:spPr>
        <p:txBody>
          <a:bodyPr anchorCtr="0" anchor="b" bIns="34275" lIns="68575" spcFirstLastPara="1" rIns="68575" wrap="square" tIns="34275">
            <a:normAutofit fontScale="90000"/>
          </a:bodyPr>
          <a:lstStyle/>
          <a:p>
            <a:pPr indent="0" lvl="0" marL="0" rtl="0" algn="l">
              <a:lnSpc>
                <a:spcPct val="90000"/>
              </a:lnSpc>
              <a:spcBef>
                <a:spcPts val="0"/>
              </a:spcBef>
              <a:spcAft>
                <a:spcPts val="0"/>
              </a:spcAft>
              <a:buClr>
                <a:srgbClr val="3F3F3F"/>
              </a:buClr>
              <a:buSzPct val="87804"/>
              <a:buFont typeface="Calibri"/>
              <a:buNone/>
            </a:pPr>
            <a:r>
              <a:rPr b="1" lang="en" sz="4100">
                <a:solidFill>
                  <a:srgbClr val="262626"/>
                </a:solidFill>
                <a:highlight>
                  <a:schemeClr val="lt1"/>
                </a:highlight>
              </a:rPr>
              <a:t>Day 6: Happy Food, Happy Attitude </a:t>
            </a:r>
            <a:endParaRPr b="1" sz="4100">
              <a:solidFill>
                <a:srgbClr val="262626"/>
              </a:solidFill>
              <a:highlight>
                <a:schemeClr val="lt1"/>
              </a:highlight>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59" name="Shape 159"/>
        <p:cNvGrpSpPr/>
        <p:nvPr/>
      </p:nvGrpSpPr>
      <p:grpSpPr>
        <a:xfrm>
          <a:off x="0" y="0"/>
          <a:ext cx="0" cy="0"/>
          <a:chOff x="0" y="0"/>
          <a:chExt cx="0" cy="0"/>
        </a:xfrm>
      </p:grpSpPr>
      <p:sp>
        <p:nvSpPr>
          <p:cNvPr id="160" name="Google Shape;160;g351199f104e_0_89"/>
          <p:cNvSpPr/>
          <p:nvPr/>
        </p:nvSpPr>
        <p:spPr>
          <a:xfrm>
            <a:off x="0" y="0"/>
            <a:ext cx="9144000" cy="5143500"/>
          </a:xfrm>
          <a:prstGeom prst="rect">
            <a:avLst/>
          </a:prstGeom>
          <a:solidFill>
            <a:schemeClr val="lt1"/>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pic>
        <p:nvPicPr>
          <p:cNvPr id="161" name="Google Shape;161;g351199f104e_0_89"/>
          <p:cNvPicPr preferRelativeResize="0"/>
          <p:nvPr/>
        </p:nvPicPr>
        <p:blipFill rotWithShape="1">
          <a:blip r:embed="rId3">
            <a:alphaModFix/>
          </a:blip>
          <a:srcRect b="0" l="10673" r="10658" t="0"/>
          <a:stretch/>
        </p:blipFill>
        <p:spPr>
          <a:xfrm>
            <a:off x="3517250" y="46100"/>
            <a:ext cx="6061405" cy="5143500"/>
          </a:xfrm>
          <a:custGeom>
            <a:rect b="b" l="l" r="r" t="t"/>
            <a:pathLst>
              <a:path extrusionOk="0" h="6858000" w="8081873">
                <a:moveTo>
                  <a:pt x="0" y="0"/>
                </a:moveTo>
                <a:lnTo>
                  <a:pt x="8081873" y="0"/>
                </a:lnTo>
                <a:lnTo>
                  <a:pt x="8081873" y="6858000"/>
                </a:lnTo>
                <a:lnTo>
                  <a:pt x="0" y="6858000"/>
                </a:lnTo>
                <a:lnTo>
                  <a:pt x="68897" y="6734633"/>
                </a:lnTo>
                <a:cubicBezTo>
                  <a:pt x="558802" y="5812845"/>
                  <a:pt x="848920" y="4668597"/>
                  <a:pt x="848920" y="3429000"/>
                </a:cubicBezTo>
                <a:cubicBezTo>
                  <a:pt x="848920" y="2189404"/>
                  <a:pt x="558802" y="1045156"/>
                  <a:pt x="68897" y="123368"/>
                </a:cubicBezTo>
                <a:close/>
              </a:path>
            </a:pathLst>
          </a:custGeom>
          <a:noFill/>
          <a:ln>
            <a:noFill/>
          </a:ln>
        </p:spPr>
      </p:pic>
      <p:sp>
        <p:nvSpPr>
          <p:cNvPr id="162" name="Google Shape;162;g351199f104e_0_89"/>
          <p:cNvSpPr txBox="1"/>
          <p:nvPr>
            <p:ph idx="1" type="subTitle"/>
          </p:nvPr>
        </p:nvSpPr>
        <p:spPr>
          <a:xfrm>
            <a:off x="219950" y="1806175"/>
            <a:ext cx="3761100" cy="1813200"/>
          </a:xfrm>
          <a:prstGeom prst="rect">
            <a:avLst/>
          </a:prstGeom>
          <a:noFill/>
          <a:ln>
            <a:noFill/>
          </a:ln>
        </p:spPr>
        <p:txBody>
          <a:bodyPr anchorCtr="0" anchor="t" bIns="34275" lIns="68575" spcFirstLastPara="1" rIns="68575" wrap="square" tIns="34275">
            <a:noAutofit/>
          </a:bodyPr>
          <a:lstStyle/>
          <a:p>
            <a:pPr indent="0" lvl="0" marL="0" rtl="0" algn="l">
              <a:lnSpc>
                <a:spcPct val="95000"/>
              </a:lnSpc>
              <a:spcBef>
                <a:spcPts val="0"/>
              </a:spcBef>
              <a:spcAft>
                <a:spcPts val="0"/>
              </a:spcAft>
              <a:buSzPts val="275"/>
              <a:buNone/>
            </a:pPr>
            <a:r>
              <a:rPr lang="en" sz="1700">
                <a:highlight>
                  <a:srgbClr val="FFFFFF"/>
                </a:highlight>
              </a:rPr>
              <a:t>Having positive relationships with food is all about feeling good about the foods we eat. Being satisfied with our food choices is important for our mental and emotional well-being. What foods make you feel happy, and which ones might not make you feel as good? Why do they make you feel this way? Ask your teacher to help share ideas as a class."</a:t>
            </a:r>
            <a:endParaRPr sz="1700">
              <a:highlight>
                <a:srgbClr val="FFFFFF"/>
              </a:highlight>
            </a:endParaRPr>
          </a:p>
          <a:p>
            <a:pPr indent="0" lvl="0" marL="0" rtl="0" algn="l">
              <a:lnSpc>
                <a:spcPct val="60000"/>
              </a:lnSpc>
              <a:spcBef>
                <a:spcPts val="0"/>
              </a:spcBef>
              <a:spcAft>
                <a:spcPts val="0"/>
              </a:spcAft>
              <a:buClr>
                <a:srgbClr val="000000"/>
              </a:buClr>
              <a:buSzPts val="450"/>
              <a:buFont typeface="Arial"/>
              <a:buNone/>
            </a:pPr>
            <a:r>
              <a:t/>
            </a:r>
            <a:endParaRPr sz="1500">
              <a:solidFill>
                <a:srgbClr val="262626"/>
              </a:solidFill>
            </a:endParaRPr>
          </a:p>
        </p:txBody>
      </p:sp>
      <p:sp>
        <p:nvSpPr>
          <p:cNvPr id="163" name="Google Shape;163;g351199f104e_0_89"/>
          <p:cNvSpPr/>
          <p:nvPr/>
        </p:nvSpPr>
        <p:spPr>
          <a:xfrm rot="5400000">
            <a:off x="569938" y="260162"/>
            <a:ext cx="109800" cy="528000"/>
          </a:xfrm>
          <a:prstGeom prst="rect">
            <a:avLst/>
          </a:prstGeom>
          <a:solidFill>
            <a:schemeClr val="accent2"/>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chemeClr val="lt1"/>
              </a:buClr>
              <a:buSzPts val="1400"/>
              <a:buFont typeface="Calibri"/>
              <a:buNone/>
            </a:pPr>
            <a:r>
              <a:t/>
            </a:r>
            <a:endParaRPr b="0" i="0" sz="1400" u="none" cap="none" strike="noStrike">
              <a:solidFill>
                <a:srgbClr val="FFFFFF"/>
              </a:solidFill>
              <a:latin typeface="Calibri"/>
              <a:ea typeface="Calibri"/>
              <a:cs typeface="Calibri"/>
              <a:sym typeface="Calibri"/>
            </a:endParaRPr>
          </a:p>
        </p:txBody>
      </p:sp>
      <p:pic>
        <p:nvPicPr>
          <p:cNvPr id="164" name="Google Shape;164;g351199f104e_0_89"/>
          <p:cNvPicPr preferRelativeResize="0"/>
          <p:nvPr/>
        </p:nvPicPr>
        <p:blipFill rotWithShape="1">
          <a:blip r:embed="rId4">
            <a:alphaModFix/>
          </a:blip>
          <a:srcRect b="43248" l="0" r="0" t="0"/>
          <a:stretch/>
        </p:blipFill>
        <p:spPr>
          <a:xfrm>
            <a:off x="1104050" y="4318225"/>
            <a:ext cx="1336128" cy="540248"/>
          </a:xfrm>
          <a:prstGeom prst="rect">
            <a:avLst/>
          </a:prstGeom>
          <a:noFill/>
          <a:ln>
            <a:noFill/>
          </a:ln>
        </p:spPr>
      </p:pic>
      <p:pic>
        <p:nvPicPr>
          <p:cNvPr id="165" name="Google Shape;165;g351199f104e_0_89"/>
          <p:cNvPicPr preferRelativeResize="0"/>
          <p:nvPr/>
        </p:nvPicPr>
        <p:blipFill rotWithShape="1">
          <a:blip r:embed="rId5">
            <a:alphaModFix/>
          </a:blip>
          <a:srcRect b="0" l="0" r="0" t="0"/>
          <a:stretch/>
        </p:blipFill>
        <p:spPr>
          <a:xfrm>
            <a:off x="0" y="0"/>
            <a:ext cx="9144002" cy="337872"/>
          </a:xfrm>
          <a:prstGeom prst="rect">
            <a:avLst/>
          </a:prstGeom>
          <a:noFill/>
          <a:ln>
            <a:noFill/>
          </a:ln>
        </p:spPr>
      </p:pic>
      <p:sp>
        <p:nvSpPr>
          <p:cNvPr id="166" name="Google Shape;166;g351199f104e_0_89"/>
          <p:cNvSpPr txBox="1"/>
          <p:nvPr/>
        </p:nvSpPr>
        <p:spPr>
          <a:xfrm>
            <a:off x="219938" y="420279"/>
            <a:ext cx="744600" cy="284700"/>
          </a:xfrm>
          <a:prstGeom prst="rect">
            <a:avLst/>
          </a:prstGeom>
          <a:solidFill>
            <a:schemeClr val="lt1"/>
          </a:solid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p:txBody>
      </p:sp>
      <p:sp>
        <p:nvSpPr>
          <p:cNvPr id="167" name="Google Shape;167;g351199f104e_0_89"/>
          <p:cNvSpPr txBox="1"/>
          <p:nvPr>
            <p:ph type="ctrTitle"/>
          </p:nvPr>
        </p:nvSpPr>
        <p:spPr>
          <a:xfrm>
            <a:off x="219950" y="420263"/>
            <a:ext cx="3945000" cy="1303500"/>
          </a:xfrm>
          <a:prstGeom prst="rect">
            <a:avLst/>
          </a:prstGeom>
          <a:noFill/>
          <a:ln>
            <a:noFill/>
          </a:ln>
        </p:spPr>
        <p:txBody>
          <a:bodyPr anchorCtr="0" anchor="b" bIns="34275" lIns="68575" spcFirstLastPara="1" rIns="68575" wrap="square" tIns="34275">
            <a:normAutofit fontScale="90000"/>
          </a:bodyPr>
          <a:lstStyle/>
          <a:p>
            <a:pPr indent="0" lvl="0" marL="0" rtl="0" algn="l">
              <a:lnSpc>
                <a:spcPct val="90000"/>
              </a:lnSpc>
              <a:spcBef>
                <a:spcPts val="0"/>
              </a:spcBef>
              <a:spcAft>
                <a:spcPts val="0"/>
              </a:spcAft>
              <a:buClr>
                <a:srgbClr val="3F3F3F"/>
              </a:buClr>
              <a:buSzPct val="87804"/>
              <a:buFont typeface="Calibri"/>
              <a:buNone/>
            </a:pPr>
            <a:r>
              <a:rPr b="1" lang="en" sz="4100">
                <a:solidFill>
                  <a:srgbClr val="262626"/>
                </a:solidFill>
                <a:highlight>
                  <a:schemeClr val="lt1"/>
                </a:highlight>
              </a:rPr>
              <a:t>Day 7: Happy Food, Happy Attitude </a:t>
            </a:r>
            <a:endParaRPr b="1" sz="4100">
              <a:solidFill>
                <a:srgbClr val="262626"/>
              </a:solidFill>
              <a:highlight>
                <a:schemeClr val="lt1"/>
              </a:highlight>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71" name="Shape 171"/>
        <p:cNvGrpSpPr/>
        <p:nvPr/>
      </p:nvGrpSpPr>
      <p:grpSpPr>
        <a:xfrm>
          <a:off x="0" y="0"/>
          <a:ext cx="0" cy="0"/>
          <a:chOff x="0" y="0"/>
          <a:chExt cx="0" cy="0"/>
        </a:xfrm>
      </p:grpSpPr>
      <p:sp>
        <p:nvSpPr>
          <p:cNvPr id="172" name="Google Shape;172;g351199f104e_0_100"/>
          <p:cNvSpPr/>
          <p:nvPr/>
        </p:nvSpPr>
        <p:spPr>
          <a:xfrm>
            <a:off x="0" y="0"/>
            <a:ext cx="9144000" cy="5143500"/>
          </a:xfrm>
          <a:prstGeom prst="rect">
            <a:avLst/>
          </a:prstGeom>
          <a:solidFill>
            <a:schemeClr val="lt1"/>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pic>
        <p:nvPicPr>
          <p:cNvPr id="173" name="Google Shape;173;g351199f104e_0_100"/>
          <p:cNvPicPr preferRelativeResize="0"/>
          <p:nvPr/>
        </p:nvPicPr>
        <p:blipFill rotWithShape="1">
          <a:blip r:embed="rId3">
            <a:alphaModFix/>
          </a:blip>
          <a:srcRect b="0" l="10673" r="10658" t="0"/>
          <a:stretch/>
        </p:blipFill>
        <p:spPr>
          <a:xfrm>
            <a:off x="3517250" y="46100"/>
            <a:ext cx="6061405" cy="5143500"/>
          </a:xfrm>
          <a:custGeom>
            <a:rect b="b" l="l" r="r" t="t"/>
            <a:pathLst>
              <a:path extrusionOk="0" h="6858000" w="8081873">
                <a:moveTo>
                  <a:pt x="0" y="0"/>
                </a:moveTo>
                <a:lnTo>
                  <a:pt x="8081873" y="0"/>
                </a:lnTo>
                <a:lnTo>
                  <a:pt x="8081873" y="6858000"/>
                </a:lnTo>
                <a:lnTo>
                  <a:pt x="0" y="6858000"/>
                </a:lnTo>
                <a:lnTo>
                  <a:pt x="68897" y="6734633"/>
                </a:lnTo>
                <a:cubicBezTo>
                  <a:pt x="558802" y="5812845"/>
                  <a:pt x="848920" y="4668597"/>
                  <a:pt x="848920" y="3429000"/>
                </a:cubicBezTo>
                <a:cubicBezTo>
                  <a:pt x="848920" y="2189404"/>
                  <a:pt x="558802" y="1045156"/>
                  <a:pt x="68897" y="123368"/>
                </a:cubicBezTo>
                <a:close/>
              </a:path>
            </a:pathLst>
          </a:custGeom>
          <a:noFill/>
          <a:ln>
            <a:noFill/>
          </a:ln>
        </p:spPr>
      </p:pic>
      <p:sp>
        <p:nvSpPr>
          <p:cNvPr id="174" name="Google Shape;174;g351199f104e_0_100"/>
          <p:cNvSpPr txBox="1"/>
          <p:nvPr>
            <p:ph idx="1" type="subTitle"/>
          </p:nvPr>
        </p:nvSpPr>
        <p:spPr>
          <a:xfrm>
            <a:off x="219950" y="1806175"/>
            <a:ext cx="3761100" cy="1813200"/>
          </a:xfrm>
          <a:prstGeom prst="rect">
            <a:avLst/>
          </a:prstGeom>
          <a:noFill/>
          <a:ln>
            <a:noFill/>
          </a:ln>
        </p:spPr>
        <p:txBody>
          <a:bodyPr anchorCtr="0" anchor="t" bIns="34275" lIns="68575" spcFirstLastPara="1" rIns="68575" wrap="square" tIns="34275">
            <a:noAutofit/>
          </a:bodyPr>
          <a:lstStyle/>
          <a:p>
            <a:pPr indent="0" lvl="0" marL="0" rtl="0" algn="l">
              <a:lnSpc>
                <a:spcPct val="115000"/>
              </a:lnSpc>
              <a:spcBef>
                <a:spcPts val="0"/>
              </a:spcBef>
              <a:spcAft>
                <a:spcPts val="0"/>
              </a:spcAft>
              <a:buClr>
                <a:schemeClr val="dk1"/>
              </a:buClr>
              <a:buSzPts val="1100"/>
              <a:buFont typeface="Arial"/>
              <a:buNone/>
            </a:pPr>
            <a:r>
              <a:rPr lang="en" sz="1300"/>
              <a:t>Being mindful of our food choices is important because it helps us listen to and respect our bodies. By tuning into our body's needs and desires, we can make choices that support our well-being. Choosing foods that bring us joy and nourishment can positively impact our mood and attitude.</a:t>
            </a:r>
            <a:endParaRPr sz="1300"/>
          </a:p>
          <a:p>
            <a:pPr indent="0" lvl="0" marL="0" rtl="0" algn="l">
              <a:lnSpc>
                <a:spcPct val="115000"/>
              </a:lnSpc>
              <a:spcBef>
                <a:spcPts val="0"/>
              </a:spcBef>
              <a:spcAft>
                <a:spcPts val="0"/>
              </a:spcAft>
              <a:buClr>
                <a:schemeClr val="dk1"/>
              </a:buClr>
              <a:buSzPts val="1100"/>
              <a:buFont typeface="Arial"/>
              <a:buNone/>
            </a:pPr>
            <a:r>
              <a:rPr lang="en" sz="1300"/>
              <a:t> </a:t>
            </a:r>
            <a:endParaRPr sz="1300"/>
          </a:p>
          <a:p>
            <a:pPr indent="0" lvl="0" marL="0" rtl="0" algn="l">
              <a:lnSpc>
                <a:spcPct val="115000"/>
              </a:lnSpc>
              <a:spcBef>
                <a:spcPts val="0"/>
              </a:spcBef>
              <a:spcAft>
                <a:spcPts val="0"/>
              </a:spcAft>
              <a:buClr>
                <a:schemeClr val="dk1"/>
              </a:buClr>
              <a:buSzPts val="1100"/>
              <a:buFont typeface="Arial"/>
              <a:buNone/>
            </a:pPr>
            <a:r>
              <a:rPr lang="en" sz="1300"/>
              <a:t>Be sure to check out the bulletin board located at [insert bulletin board location] to learn more about embracing mindful eating and its benefits!</a:t>
            </a:r>
            <a:endParaRPr sz="1300"/>
          </a:p>
          <a:p>
            <a:pPr indent="0" lvl="0" marL="0" rtl="0" algn="l">
              <a:lnSpc>
                <a:spcPct val="95000"/>
              </a:lnSpc>
              <a:spcBef>
                <a:spcPts val="0"/>
              </a:spcBef>
              <a:spcAft>
                <a:spcPts val="0"/>
              </a:spcAft>
              <a:buSzPts val="275"/>
              <a:buNone/>
            </a:pPr>
            <a:r>
              <a:t/>
            </a:r>
            <a:endParaRPr sz="1500">
              <a:highlight>
                <a:srgbClr val="FFFFFF"/>
              </a:highlight>
            </a:endParaRPr>
          </a:p>
          <a:p>
            <a:pPr indent="0" lvl="0" marL="0" rtl="0" algn="l">
              <a:lnSpc>
                <a:spcPct val="60000"/>
              </a:lnSpc>
              <a:spcBef>
                <a:spcPts val="0"/>
              </a:spcBef>
              <a:spcAft>
                <a:spcPts val="0"/>
              </a:spcAft>
              <a:buClr>
                <a:srgbClr val="000000"/>
              </a:buClr>
              <a:buSzPts val="450"/>
              <a:buFont typeface="Arial"/>
              <a:buNone/>
            </a:pPr>
            <a:r>
              <a:t/>
            </a:r>
            <a:endParaRPr sz="1500">
              <a:solidFill>
                <a:srgbClr val="262626"/>
              </a:solidFill>
            </a:endParaRPr>
          </a:p>
        </p:txBody>
      </p:sp>
      <p:sp>
        <p:nvSpPr>
          <p:cNvPr id="175" name="Google Shape;175;g351199f104e_0_100"/>
          <p:cNvSpPr/>
          <p:nvPr/>
        </p:nvSpPr>
        <p:spPr>
          <a:xfrm rot="5400000">
            <a:off x="569938" y="260162"/>
            <a:ext cx="109800" cy="528000"/>
          </a:xfrm>
          <a:prstGeom prst="rect">
            <a:avLst/>
          </a:prstGeom>
          <a:solidFill>
            <a:schemeClr val="accent2"/>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chemeClr val="lt1"/>
              </a:buClr>
              <a:buSzPts val="1400"/>
              <a:buFont typeface="Calibri"/>
              <a:buNone/>
            </a:pPr>
            <a:r>
              <a:t/>
            </a:r>
            <a:endParaRPr b="0" i="0" sz="1400" u="none" cap="none" strike="noStrike">
              <a:solidFill>
                <a:srgbClr val="FFFFFF"/>
              </a:solidFill>
              <a:latin typeface="Calibri"/>
              <a:ea typeface="Calibri"/>
              <a:cs typeface="Calibri"/>
              <a:sym typeface="Calibri"/>
            </a:endParaRPr>
          </a:p>
        </p:txBody>
      </p:sp>
      <p:pic>
        <p:nvPicPr>
          <p:cNvPr id="176" name="Google Shape;176;g351199f104e_0_100"/>
          <p:cNvPicPr preferRelativeResize="0"/>
          <p:nvPr/>
        </p:nvPicPr>
        <p:blipFill rotWithShape="1">
          <a:blip r:embed="rId4">
            <a:alphaModFix/>
          </a:blip>
          <a:srcRect b="43248" l="0" r="0" t="0"/>
          <a:stretch/>
        </p:blipFill>
        <p:spPr>
          <a:xfrm>
            <a:off x="1104050" y="4318225"/>
            <a:ext cx="1336128" cy="540248"/>
          </a:xfrm>
          <a:prstGeom prst="rect">
            <a:avLst/>
          </a:prstGeom>
          <a:noFill/>
          <a:ln>
            <a:noFill/>
          </a:ln>
        </p:spPr>
      </p:pic>
      <p:pic>
        <p:nvPicPr>
          <p:cNvPr id="177" name="Google Shape;177;g351199f104e_0_100"/>
          <p:cNvPicPr preferRelativeResize="0"/>
          <p:nvPr/>
        </p:nvPicPr>
        <p:blipFill rotWithShape="1">
          <a:blip r:embed="rId5">
            <a:alphaModFix/>
          </a:blip>
          <a:srcRect b="0" l="0" r="0" t="0"/>
          <a:stretch/>
        </p:blipFill>
        <p:spPr>
          <a:xfrm>
            <a:off x="0" y="0"/>
            <a:ext cx="9144002" cy="337872"/>
          </a:xfrm>
          <a:prstGeom prst="rect">
            <a:avLst/>
          </a:prstGeom>
          <a:noFill/>
          <a:ln>
            <a:noFill/>
          </a:ln>
        </p:spPr>
      </p:pic>
      <p:sp>
        <p:nvSpPr>
          <p:cNvPr id="178" name="Google Shape;178;g351199f104e_0_100"/>
          <p:cNvSpPr txBox="1"/>
          <p:nvPr/>
        </p:nvSpPr>
        <p:spPr>
          <a:xfrm>
            <a:off x="219938" y="420279"/>
            <a:ext cx="744600" cy="284700"/>
          </a:xfrm>
          <a:prstGeom prst="rect">
            <a:avLst/>
          </a:prstGeom>
          <a:solidFill>
            <a:schemeClr val="lt1"/>
          </a:solid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p:txBody>
      </p:sp>
      <p:sp>
        <p:nvSpPr>
          <p:cNvPr id="179" name="Google Shape;179;g351199f104e_0_100"/>
          <p:cNvSpPr txBox="1"/>
          <p:nvPr>
            <p:ph type="ctrTitle"/>
          </p:nvPr>
        </p:nvSpPr>
        <p:spPr>
          <a:xfrm>
            <a:off x="219950" y="420263"/>
            <a:ext cx="3945000" cy="1303500"/>
          </a:xfrm>
          <a:prstGeom prst="rect">
            <a:avLst/>
          </a:prstGeom>
          <a:noFill/>
          <a:ln>
            <a:noFill/>
          </a:ln>
        </p:spPr>
        <p:txBody>
          <a:bodyPr anchorCtr="0" anchor="b" bIns="34275" lIns="68575" spcFirstLastPara="1" rIns="68575" wrap="square" tIns="34275">
            <a:normAutofit fontScale="90000"/>
          </a:bodyPr>
          <a:lstStyle/>
          <a:p>
            <a:pPr indent="0" lvl="0" marL="0" rtl="0" algn="l">
              <a:lnSpc>
                <a:spcPct val="90000"/>
              </a:lnSpc>
              <a:spcBef>
                <a:spcPts val="0"/>
              </a:spcBef>
              <a:spcAft>
                <a:spcPts val="0"/>
              </a:spcAft>
              <a:buClr>
                <a:srgbClr val="3F3F3F"/>
              </a:buClr>
              <a:buSzPct val="87804"/>
              <a:buFont typeface="Calibri"/>
              <a:buNone/>
            </a:pPr>
            <a:r>
              <a:rPr b="1" lang="en" sz="4100">
                <a:solidFill>
                  <a:srgbClr val="262626"/>
                </a:solidFill>
                <a:highlight>
                  <a:schemeClr val="lt1"/>
                </a:highlight>
              </a:rPr>
              <a:t>Day 8: Happy Food, Happy Attitude </a:t>
            </a:r>
            <a:endParaRPr b="1" sz="4100">
              <a:solidFill>
                <a:srgbClr val="262626"/>
              </a:solidFill>
              <a:highlight>
                <a:schemeClr val="lt1"/>
              </a:highlight>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83" name="Shape 183"/>
        <p:cNvGrpSpPr/>
        <p:nvPr/>
      </p:nvGrpSpPr>
      <p:grpSpPr>
        <a:xfrm>
          <a:off x="0" y="0"/>
          <a:ext cx="0" cy="0"/>
          <a:chOff x="0" y="0"/>
          <a:chExt cx="0" cy="0"/>
        </a:xfrm>
      </p:grpSpPr>
      <p:sp>
        <p:nvSpPr>
          <p:cNvPr id="184" name="Google Shape;184;g351199f104e_0_111"/>
          <p:cNvSpPr/>
          <p:nvPr/>
        </p:nvSpPr>
        <p:spPr>
          <a:xfrm>
            <a:off x="0" y="0"/>
            <a:ext cx="9144000" cy="5143500"/>
          </a:xfrm>
          <a:prstGeom prst="rect">
            <a:avLst/>
          </a:prstGeom>
          <a:solidFill>
            <a:schemeClr val="lt1"/>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pic>
        <p:nvPicPr>
          <p:cNvPr id="185" name="Google Shape;185;g351199f104e_0_111"/>
          <p:cNvPicPr preferRelativeResize="0"/>
          <p:nvPr/>
        </p:nvPicPr>
        <p:blipFill rotWithShape="1">
          <a:blip r:embed="rId3">
            <a:alphaModFix/>
          </a:blip>
          <a:srcRect b="0" l="10673" r="10658" t="0"/>
          <a:stretch/>
        </p:blipFill>
        <p:spPr>
          <a:xfrm>
            <a:off x="3517250" y="46100"/>
            <a:ext cx="6061405" cy="5143500"/>
          </a:xfrm>
          <a:custGeom>
            <a:rect b="b" l="l" r="r" t="t"/>
            <a:pathLst>
              <a:path extrusionOk="0" h="6858000" w="8081873">
                <a:moveTo>
                  <a:pt x="0" y="0"/>
                </a:moveTo>
                <a:lnTo>
                  <a:pt x="8081873" y="0"/>
                </a:lnTo>
                <a:lnTo>
                  <a:pt x="8081873" y="6858000"/>
                </a:lnTo>
                <a:lnTo>
                  <a:pt x="0" y="6858000"/>
                </a:lnTo>
                <a:lnTo>
                  <a:pt x="68897" y="6734633"/>
                </a:lnTo>
                <a:cubicBezTo>
                  <a:pt x="558802" y="5812845"/>
                  <a:pt x="848920" y="4668597"/>
                  <a:pt x="848920" y="3429000"/>
                </a:cubicBezTo>
                <a:cubicBezTo>
                  <a:pt x="848920" y="2189404"/>
                  <a:pt x="558802" y="1045156"/>
                  <a:pt x="68897" y="123368"/>
                </a:cubicBezTo>
                <a:close/>
              </a:path>
            </a:pathLst>
          </a:custGeom>
          <a:noFill/>
          <a:ln>
            <a:noFill/>
          </a:ln>
        </p:spPr>
      </p:pic>
      <p:sp>
        <p:nvSpPr>
          <p:cNvPr id="186" name="Google Shape;186;g351199f104e_0_111"/>
          <p:cNvSpPr txBox="1"/>
          <p:nvPr>
            <p:ph idx="1" type="subTitle"/>
          </p:nvPr>
        </p:nvSpPr>
        <p:spPr>
          <a:xfrm>
            <a:off x="219950" y="1806175"/>
            <a:ext cx="3761100" cy="1813200"/>
          </a:xfrm>
          <a:prstGeom prst="rect">
            <a:avLst/>
          </a:prstGeom>
          <a:noFill/>
          <a:ln>
            <a:noFill/>
          </a:ln>
        </p:spPr>
        <p:txBody>
          <a:bodyPr anchorCtr="0" anchor="t" bIns="34275" lIns="68575" spcFirstLastPara="1" rIns="68575" wrap="square" tIns="34275">
            <a:noAutofit/>
          </a:bodyPr>
          <a:lstStyle/>
          <a:p>
            <a:pPr indent="0" lvl="0" marL="0" rtl="0" algn="l">
              <a:lnSpc>
                <a:spcPct val="115000"/>
              </a:lnSpc>
              <a:spcBef>
                <a:spcPts val="0"/>
              </a:spcBef>
              <a:spcAft>
                <a:spcPts val="0"/>
              </a:spcAft>
              <a:buClr>
                <a:schemeClr val="dk1"/>
              </a:buClr>
              <a:buSzPts val="1100"/>
              <a:buFont typeface="Arial"/>
              <a:buNone/>
            </a:pPr>
            <a:r>
              <a:rPr lang="en" sz="1500">
                <a:highlight>
                  <a:srgbClr val="FFFFFF"/>
                </a:highlight>
              </a:rPr>
              <a:t>When we eat, it can be helpful to consider the food we’re enjoying and the energy it provides. Practicing mindfulness during meals allows us to fully appreciate our food and can support overall well-being. Today, try to take a moment to focus on your meal and savor each bite.</a:t>
            </a:r>
            <a:endParaRPr sz="1500">
              <a:highlight>
                <a:srgbClr val="FFFFFF"/>
              </a:highlight>
            </a:endParaRPr>
          </a:p>
          <a:p>
            <a:pPr indent="0" lvl="0" marL="0" rtl="0" algn="l">
              <a:lnSpc>
                <a:spcPct val="115000"/>
              </a:lnSpc>
              <a:spcBef>
                <a:spcPts val="0"/>
              </a:spcBef>
              <a:spcAft>
                <a:spcPts val="0"/>
              </a:spcAft>
              <a:buClr>
                <a:schemeClr val="dk1"/>
              </a:buClr>
              <a:buSzPts val="1100"/>
              <a:buFont typeface="Arial"/>
              <a:buNone/>
            </a:pPr>
            <a:r>
              <a:rPr lang="en" sz="1500"/>
              <a:t> </a:t>
            </a:r>
            <a:endParaRPr sz="1500"/>
          </a:p>
          <a:p>
            <a:pPr indent="0" lvl="0" marL="0" rtl="0" algn="l">
              <a:lnSpc>
                <a:spcPct val="95000"/>
              </a:lnSpc>
              <a:spcBef>
                <a:spcPts val="0"/>
              </a:spcBef>
              <a:spcAft>
                <a:spcPts val="0"/>
              </a:spcAft>
              <a:buSzPts val="275"/>
              <a:buNone/>
            </a:pPr>
            <a:r>
              <a:rPr lang="en" sz="1500">
                <a:highlight>
                  <a:srgbClr val="FFFFFF"/>
                </a:highlight>
              </a:rPr>
              <a:t>Wishing you an egg-cellent day ahead!</a:t>
            </a:r>
            <a:endParaRPr sz="1500">
              <a:highlight>
                <a:srgbClr val="FFFFFF"/>
              </a:highlight>
            </a:endParaRPr>
          </a:p>
          <a:p>
            <a:pPr indent="0" lvl="0" marL="0" rtl="0" algn="l">
              <a:lnSpc>
                <a:spcPct val="60000"/>
              </a:lnSpc>
              <a:spcBef>
                <a:spcPts val="0"/>
              </a:spcBef>
              <a:spcAft>
                <a:spcPts val="0"/>
              </a:spcAft>
              <a:buClr>
                <a:srgbClr val="000000"/>
              </a:buClr>
              <a:buSzPts val="450"/>
              <a:buFont typeface="Arial"/>
              <a:buNone/>
            </a:pPr>
            <a:r>
              <a:t/>
            </a:r>
            <a:endParaRPr sz="1500"/>
          </a:p>
        </p:txBody>
      </p:sp>
      <p:sp>
        <p:nvSpPr>
          <p:cNvPr id="187" name="Google Shape;187;g351199f104e_0_111"/>
          <p:cNvSpPr/>
          <p:nvPr/>
        </p:nvSpPr>
        <p:spPr>
          <a:xfrm rot="5400000">
            <a:off x="569938" y="260162"/>
            <a:ext cx="109800" cy="528000"/>
          </a:xfrm>
          <a:prstGeom prst="rect">
            <a:avLst/>
          </a:prstGeom>
          <a:solidFill>
            <a:schemeClr val="accent2"/>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chemeClr val="lt1"/>
              </a:buClr>
              <a:buSzPts val="1400"/>
              <a:buFont typeface="Calibri"/>
              <a:buNone/>
            </a:pPr>
            <a:r>
              <a:t/>
            </a:r>
            <a:endParaRPr b="0" i="0" sz="1400" u="none" cap="none" strike="noStrike">
              <a:solidFill>
                <a:srgbClr val="FFFFFF"/>
              </a:solidFill>
              <a:latin typeface="Calibri"/>
              <a:ea typeface="Calibri"/>
              <a:cs typeface="Calibri"/>
              <a:sym typeface="Calibri"/>
            </a:endParaRPr>
          </a:p>
        </p:txBody>
      </p:sp>
      <p:pic>
        <p:nvPicPr>
          <p:cNvPr id="188" name="Google Shape;188;g351199f104e_0_111"/>
          <p:cNvPicPr preferRelativeResize="0"/>
          <p:nvPr/>
        </p:nvPicPr>
        <p:blipFill rotWithShape="1">
          <a:blip r:embed="rId4">
            <a:alphaModFix/>
          </a:blip>
          <a:srcRect b="43248" l="0" r="0" t="0"/>
          <a:stretch/>
        </p:blipFill>
        <p:spPr>
          <a:xfrm>
            <a:off x="1104050" y="4318225"/>
            <a:ext cx="1336128" cy="540248"/>
          </a:xfrm>
          <a:prstGeom prst="rect">
            <a:avLst/>
          </a:prstGeom>
          <a:noFill/>
          <a:ln>
            <a:noFill/>
          </a:ln>
        </p:spPr>
      </p:pic>
      <p:pic>
        <p:nvPicPr>
          <p:cNvPr id="189" name="Google Shape;189;g351199f104e_0_111"/>
          <p:cNvPicPr preferRelativeResize="0"/>
          <p:nvPr/>
        </p:nvPicPr>
        <p:blipFill rotWithShape="1">
          <a:blip r:embed="rId5">
            <a:alphaModFix/>
          </a:blip>
          <a:srcRect b="0" l="0" r="0" t="0"/>
          <a:stretch/>
        </p:blipFill>
        <p:spPr>
          <a:xfrm>
            <a:off x="0" y="0"/>
            <a:ext cx="9144002" cy="337872"/>
          </a:xfrm>
          <a:prstGeom prst="rect">
            <a:avLst/>
          </a:prstGeom>
          <a:noFill/>
          <a:ln>
            <a:noFill/>
          </a:ln>
        </p:spPr>
      </p:pic>
      <p:sp>
        <p:nvSpPr>
          <p:cNvPr id="190" name="Google Shape;190;g351199f104e_0_111"/>
          <p:cNvSpPr txBox="1"/>
          <p:nvPr/>
        </p:nvSpPr>
        <p:spPr>
          <a:xfrm>
            <a:off x="219938" y="420279"/>
            <a:ext cx="744600" cy="284700"/>
          </a:xfrm>
          <a:prstGeom prst="rect">
            <a:avLst/>
          </a:prstGeom>
          <a:solidFill>
            <a:schemeClr val="lt1"/>
          </a:solid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p:txBody>
      </p:sp>
      <p:sp>
        <p:nvSpPr>
          <p:cNvPr id="191" name="Google Shape;191;g351199f104e_0_111"/>
          <p:cNvSpPr txBox="1"/>
          <p:nvPr>
            <p:ph type="ctrTitle"/>
          </p:nvPr>
        </p:nvSpPr>
        <p:spPr>
          <a:xfrm>
            <a:off x="219950" y="420275"/>
            <a:ext cx="3909000" cy="1303500"/>
          </a:xfrm>
          <a:prstGeom prst="rect">
            <a:avLst/>
          </a:prstGeom>
          <a:noFill/>
          <a:ln>
            <a:noFill/>
          </a:ln>
        </p:spPr>
        <p:txBody>
          <a:bodyPr anchorCtr="0" anchor="b" bIns="34275" lIns="68575" spcFirstLastPara="1" rIns="68575" wrap="square" tIns="34275">
            <a:normAutofit fontScale="90000"/>
          </a:bodyPr>
          <a:lstStyle/>
          <a:p>
            <a:pPr indent="0" lvl="0" marL="0" rtl="0" algn="l">
              <a:lnSpc>
                <a:spcPct val="90000"/>
              </a:lnSpc>
              <a:spcBef>
                <a:spcPts val="0"/>
              </a:spcBef>
              <a:spcAft>
                <a:spcPts val="0"/>
              </a:spcAft>
              <a:buClr>
                <a:srgbClr val="3F3F3F"/>
              </a:buClr>
              <a:buSzPct val="87804"/>
              <a:buFont typeface="Calibri"/>
              <a:buNone/>
            </a:pPr>
            <a:r>
              <a:t/>
            </a:r>
            <a:endParaRPr b="1" sz="4100">
              <a:solidFill>
                <a:srgbClr val="262626"/>
              </a:solidFill>
              <a:highlight>
                <a:schemeClr val="lt1"/>
              </a:highlight>
            </a:endParaRPr>
          </a:p>
          <a:p>
            <a:pPr indent="0" lvl="0" marL="0" rtl="0" algn="l">
              <a:lnSpc>
                <a:spcPct val="90000"/>
              </a:lnSpc>
              <a:spcBef>
                <a:spcPts val="0"/>
              </a:spcBef>
              <a:spcAft>
                <a:spcPts val="0"/>
              </a:spcAft>
              <a:buClr>
                <a:srgbClr val="3F3F3F"/>
              </a:buClr>
              <a:buSzPct val="87804"/>
              <a:buFont typeface="Calibri"/>
              <a:buNone/>
            </a:pPr>
            <a:r>
              <a:t/>
            </a:r>
            <a:endParaRPr b="1" sz="4100">
              <a:solidFill>
                <a:srgbClr val="262626"/>
              </a:solidFill>
              <a:highlight>
                <a:schemeClr val="lt1"/>
              </a:highlight>
            </a:endParaRPr>
          </a:p>
          <a:p>
            <a:pPr indent="0" lvl="0" marL="0" rtl="0" algn="l">
              <a:lnSpc>
                <a:spcPct val="90000"/>
              </a:lnSpc>
              <a:spcBef>
                <a:spcPts val="0"/>
              </a:spcBef>
              <a:spcAft>
                <a:spcPts val="0"/>
              </a:spcAft>
              <a:buClr>
                <a:srgbClr val="3F3F3F"/>
              </a:buClr>
              <a:buSzPct val="87804"/>
              <a:buFont typeface="Calibri"/>
              <a:buNone/>
            </a:pPr>
            <a:r>
              <a:rPr b="1" lang="en" sz="4100">
                <a:solidFill>
                  <a:srgbClr val="262626"/>
                </a:solidFill>
                <a:highlight>
                  <a:schemeClr val="lt1"/>
                </a:highlight>
              </a:rPr>
              <a:t>Day 9: Happy Food, Happy Attitude </a:t>
            </a:r>
            <a:endParaRPr b="1" sz="4100">
              <a:solidFill>
                <a:srgbClr val="262626"/>
              </a:solidFill>
              <a:highlight>
                <a:schemeClr val="lt1"/>
              </a:highlight>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